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8B86F-4B52-402F-9A6F-6738C42CCA12}" v="13" dt="2025-01-31T05:21:50.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Ebert" userId="a33fc1c8307d2c33" providerId="LiveId" clId="{CF68B86F-4B52-402F-9A6F-6738C42CCA12}"/>
    <pc:docChg chg="undo redo custSel addSld delSld modSld">
      <pc:chgData name="Dave Ebert" userId="a33fc1c8307d2c33" providerId="LiveId" clId="{CF68B86F-4B52-402F-9A6F-6738C42CCA12}" dt="2025-02-01T03:43:30.312" v="2224" actId="20577"/>
      <pc:docMkLst>
        <pc:docMk/>
      </pc:docMkLst>
      <pc:sldChg chg="modSp mod">
        <pc:chgData name="Dave Ebert" userId="a33fc1c8307d2c33" providerId="LiveId" clId="{CF68B86F-4B52-402F-9A6F-6738C42CCA12}" dt="2025-01-31T05:24:34.181" v="2014" actId="1076"/>
        <pc:sldMkLst>
          <pc:docMk/>
          <pc:sldMk cId="1885823320" sldId="256"/>
        </pc:sldMkLst>
        <pc:spChg chg="mod">
          <ac:chgData name="Dave Ebert" userId="a33fc1c8307d2c33" providerId="LiveId" clId="{CF68B86F-4B52-402F-9A6F-6738C42CCA12}" dt="2025-01-31T05:24:34.181" v="2014" actId="1076"/>
          <ac:spMkLst>
            <pc:docMk/>
            <pc:sldMk cId="1885823320" sldId="256"/>
            <ac:spMk id="3" creationId="{670377CB-9F82-B840-F666-96FC458DE7E8}"/>
          </ac:spMkLst>
        </pc:spChg>
      </pc:sldChg>
      <pc:sldChg chg="addSp delSp modSp mod">
        <pc:chgData name="Dave Ebert" userId="a33fc1c8307d2c33" providerId="LiveId" clId="{CF68B86F-4B52-402F-9A6F-6738C42CCA12}" dt="2025-01-31T05:19:18.260" v="2003" actId="1076"/>
        <pc:sldMkLst>
          <pc:docMk/>
          <pc:sldMk cId="267545239" sldId="257"/>
        </pc:sldMkLst>
        <pc:spChg chg="mod">
          <ac:chgData name="Dave Ebert" userId="a33fc1c8307d2c33" providerId="LiveId" clId="{CF68B86F-4B52-402F-9A6F-6738C42CCA12}" dt="2025-01-31T04:03:26.253" v="1740" actId="20577"/>
          <ac:spMkLst>
            <pc:docMk/>
            <pc:sldMk cId="267545239" sldId="257"/>
            <ac:spMk id="5" creationId="{7394F84D-5A7A-C48B-693B-D6D4078A51AD}"/>
          </ac:spMkLst>
        </pc:spChg>
        <pc:spChg chg="mod">
          <ac:chgData name="Dave Ebert" userId="a33fc1c8307d2c33" providerId="LiveId" clId="{CF68B86F-4B52-402F-9A6F-6738C42CCA12}" dt="2025-01-31T04:07:47.296" v="1801" actId="20577"/>
          <ac:spMkLst>
            <pc:docMk/>
            <pc:sldMk cId="267545239" sldId="257"/>
            <ac:spMk id="8" creationId="{63CC6A8A-4E49-5D15-0AF5-8BE335E39757}"/>
          </ac:spMkLst>
        </pc:spChg>
        <pc:picChg chg="add mod">
          <ac:chgData name="Dave Ebert" userId="a33fc1c8307d2c33" providerId="LiveId" clId="{CF68B86F-4B52-402F-9A6F-6738C42CCA12}" dt="2025-01-31T05:19:18.260" v="2003" actId="1076"/>
          <ac:picMkLst>
            <pc:docMk/>
            <pc:sldMk cId="267545239" sldId="257"/>
            <ac:picMk id="3" creationId="{B8B35050-3A16-CF43-3DA4-E26270949FA1}"/>
          </ac:picMkLst>
        </pc:picChg>
        <pc:picChg chg="del">
          <ac:chgData name="Dave Ebert" userId="a33fc1c8307d2c33" providerId="LiveId" clId="{CF68B86F-4B52-402F-9A6F-6738C42CCA12}" dt="2025-01-31T05:18:58.230" v="1995" actId="478"/>
          <ac:picMkLst>
            <pc:docMk/>
            <pc:sldMk cId="267545239" sldId="257"/>
            <ac:picMk id="15" creationId="{5713F052-752C-1C55-6772-D21242BE5E16}"/>
          </ac:picMkLst>
        </pc:picChg>
      </pc:sldChg>
      <pc:sldChg chg="addSp delSp modSp mod">
        <pc:chgData name="Dave Ebert" userId="a33fc1c8307d2c33" providerId="LiveId" clId="{CF68B86F-4B52-402F-9A6F-6738C42CCA12}" dt="2025-01-31T05:22:04.624" v="2013" actId="1076"/>
        <pc:sldMkLst>
          <pc:docMk/>
          <pc:sldMk cId="3254776066" sldId="258"/>
        </pc:sldMkLst>
        <pc:spChg chg="mod">
          <ac:chgData name="Dave Ebert" userId="a33fc1c8307d2c33" providerId="LiveId" clId="{CF68B86F-4B52-402F-9A6F-6738C42CCA12}" dt="2025-01-31T04:10:26.834" v="1861" actId="255"/>
          <ac:spMkLst>
            <pc:docMk/>
            <pc:sldMk cId="3254776066" sldId="258"/>
            <ac:spMk id="4" creationId="{84FA442E-C3F3-9C04-31C9-5DC0696B301A}"/>
          </ac:spMkLst>
        </pc:spChg>
        <pc:spChg chg="mod">
          <ac:chgData name="Dave Ebert" userId="a33fc1c8307d2c33" providerId="LiveId" clId="{CF68B86F-4B52-402F-9A6F-6738C42CCA12}" dt="2025-01-31T04:10:52.689" v="1863" actId="1076"/>
          <ac:spMkLst>
            <pc:docMk/>
            <pc:sldMk cId="3254776066" sldId="258"/>
            <ac:spMk id="7" creationId="{6C17267E-DC4A-CE2B-406A-10C85486C590}"/>
          </ac:spMkLst>
        </pc:spChg>
        <pc:spChg chg="mod">
          <ac:chgData name="Dave Ebert" userId="a33fc1c8307d2c33" providerId="LiveId" clId="{CF68B86F-4B52-402F-9A6F-6738C42CCA12}" dt="2025-01-31T04:11:06.878" v="1867" actId="20577"/>
          <ac:spMkLst>
            <pc:docMk/>
            <pc:sldMk cId="3254776066" sldId="258"/>
            <ac:spMk id="10" creationId="{ED537985-7345-5B90-FA3F-57398B168BF5}"/>
          </ac:spMkLst>
        </pc:spChg>
        <pc:spChg chg="mod">
          <ac:chgData name="Dave Ebert" userId="a33fc1c8307d2c33" providerId="LiveId" clId="{CF68B86F-4B52-402F-9A6F-6738C42CCA12}" dt="2025-01-31T04:10:56.775" v="1864" actId="1076"/>
          <ac:spMkLst>
            <pc:docMk/>
            <pc:sldMk cId="3254776066" sldId="258"/>
            <ac:spMk id="12" creationId="{E3287D59-C402-9633-3BD4-59882CE48776}"/>
          </ac:spMkLst>
        </pc:spChg>
        <pc:spChg chg="mod">
          <ac:chgData name="Dave Ebert" userId="a33fc1c8307d2c33" providerId="LiveId" clId="{CF68B86F-4B52-402F-9A6F-6738C42CCA12}" dt="2025-01-31T04:10:48.561" v="1862" actId="1076"/>
          <ac:spMkLst>
            <pc:docMk/>
            <pc:sldMk cId="3254776066" sldId="258"/>
            <ac:spMk id="18" creationId="{ACAFA7A0-1AC7-940B-FB92-9AC7989813D3}"/>
          </ac:spMkLst>
        </pc:spChg>
        <pc:picChg chg="add mod">
          <ac:chgData name="Dave Ebert" userId="a33fc1c8307d2c33" providerId="LiveId" clId="{CF68B86F-4B52-402F-9A6F-6738C42CCA12}" dt="2025-01-31T05:06:14.472" v="1950" actId="1076"/>
          <ac:picMkLst>
            <pc:docMk/>
            <pc:sldMk cId="3254776066" sldId="258"/>
            <ac:picMk id="2" creationId="{FB8171D8-52F2-090B-BD83-D1B6A6B03417}"/>
          </ac:picMkLst>
        </pc:picChg>
        <pc:picChg chg="add mod">
          <ac:chgData name="Dave Ebert" userId="a33fc1c8307d2c33" providerId="LiveId" clId="{CF68B86F-4B52-402F-9A6F-6738C42CCA12}" dt="2025-01-31T05:22:04.624" v="2013" actId="1076"/>
          <ac:picMkLst>
            <pc:docMk/>
            <pc:sldMk cId="3254776066" sldId="258"/>
            <ac:picMk id="9" creationId="{9DCD1063-F57B-ECBD-771A-92499620E655}"/>
          </ac:picMkLst>
        </pc:picChg>
        <pc:picChg chg="del mod">
          <ac:chgData name="Dave Ebert" userId="a33fc1c8307d2c33" providerId="LiveId" clId="{CF68B86F-4B52-402F-9A6F-6738C42CCA12}" dt="2025-01-31T05:21:48.830" v="2004" actId="478"/>
          <ac:picMkLst>
            <pc:docMk/>
            <pc:sldMk cId="3254776066" sldId="258"/>
            <ac:picMk id="15" creationId="{7283DAA0-1C3C-2A0D-B0F8-A4B9098A27E5}"/>
          </ac:picMkLst>
        </pc:picChg>
        <pc:picChg chg="del mod">
          <ac:chgData name="Dave Ebert" userId="a33fc1c8307d2c33" providerId="LiveId" clId="{CF68B86F-4B52-402F-9A6F-6738C42CCA12}" dt="2025-01-31T05:06:04.617" v="1947" actId="478"/>
          <ac:picMkLst>
            <pc:docMk/>
            <pc:sldMk cId="3254776066" sldId="258"/>
            <ac:picMk id="16" creationId="{EC6BD0B1-84D1-C622-A18D-F11F710170C4}"/>
          </ac:picMkLst>
        </pc:picChg>
        <pc:picChg chg="del mod">
          <ac:chgData name="Dave Ebert" userId="a33fc1c8307d2c33" providerId="LiveId" clId="{CF68B86F-4B52-402F-9A6F-6738C42CCA12}" dt="2025-01-31T04:02:30.944" v="1712" actId="478"/>
          <ac:picMkLst>
            <pc:docMk/>
            <pc:sldMk cId="3254776066" sldId="258"/>
            <ac:picMk id="19" creationId="{B0A62468-B409-6543-9F68-6417F595501C}"/>
          </ac:picMkLst>
        </pc:picChg>
      </pc:sldChg>
      <pc:sldChg chg="modSp mod">
        <pc:chgData name="Dave Ebert" userId="a33fc1c8307d2c33" providerId="LiveId" clId="{CF68B86F-4B52-402F-9A6F-6738C42CCA12}" dt="2025-02-01T03:43:30.312" v="2224" actId="20577"/>
        <pc:sldMkLst>
          <pc:docMk/>
          <pc:sldMk cId="3168482702" sldId="259"/>
        </pc:sldMkLst>
        <pc:spChg chg="mod">
          <ac:chgData name="Dave Ebert" userId="a33fc1c8307d2c33" providerId="LiveId" clId="{CF68B86F-4B52-402F-9A6F-6738C42CCA12}" dt="2025-02-01T03:43:30.312" v="2224" actId="20577"/>
          <ac:spMkLst>
            <pc:docMk/>
            <pc:sldMk cId="3168482702" sldId="259"/>
            <ac:spMk id="3" creationId="{751F8179-5235-E204-A59A-1AA9FE190F45}"/>
          </ac:spMkLst>
        </pc:spChg>
      </pc:sldChg>
      <pc:sldChg chg="addSp delSp modSp new mod">
        <pc:chgData name="Dave Ebert" userId="a33fc1c8307d2c33" providerId="LiveId" clId="{CF68B86F-4B52-402F-9A6F-6738C42CCA12}" dt="2025-02-01T03:35:02.690" v="2219" actId="113"/>
        <pc:sldMkLst>
          <pc:docMk/>
          <pc:sldMk cId="1988837871" sldId="260"/>
        </pc:sldMkLst>
        <pc:spChg chg="del">
          <ac:chgData name="Dave Ebert" userId="a33fc1c8307d2c33" providerId="LiveId" clId="{CF68B86F-4B52-402F-9A6F-6738C42CCA12}" dt="2025-01-31T01:04:42.629" v="3" actId="478"/>
          <ac:spMkLst>
            <pc:docMk/>
            <pc:sldMk cId="1988837871" sldId="260"/>
            <ac:spMk id="2" creationId="{2FF173AB-82E9-ABC9-86D7-A703773913C8}"/>
          </ac:spMkLst>
        </pc:spChg>
        <pc:spChg chg="mod">
          <ac:chgData name="Dave Ebert" userId="a33fc1c8307d2c33" providerId="LiveId" clId="{CF68B86F-4B52-402F-9A6F-6738C42CCA12}" dt="2025-01-31T01:15:37.425" v="430" actId="255"/>
          <ac:spMkLst>
            <pc:docMk/>
            <pc:sldMk cId="1988837871" sldId="260"/>
            <ac:spMk id="3" creationId="{7348D3C2-C0F1-A54A-8692-9E1E6FEA1A0F}"/>
          </ac:spMkLst>
        </pc:spChg>
        <pc:spChg chg="mod">
          <ac:chgData name="Dave Ebert" userId="a33fc1c8307d2c33" providerId="LiveId" clId="{CF68B86F-4B52-402F-9A6F-6738C42CCA12}" dt="2025-01-31T01:17:10.052" v="470" actId="20577"/>
          <ac:spMkLst>
            <pc:docMk/>
            <pc:sldMk cId="1988837871" sldId="260"/>
            <ac:spMk id="4" creationId="{EFDF0879-24C6-A658-C4E3-13F826F52F56}"/>
          </ac:spMkLst>
        </pc:spChg>
        <pc:spChg chg="mod">
          <ac:chgData name="Dave Ebert" userId="a33fc1c8307d2c33" providerId="LiveId" clId="{CF68B86F-4B52-402F-9A6F-6738C42CCA12}" dt="2025-01-31T01:15:48.964" v="431" actId="255"/>
          <ac:spMkLst>
            <pc:docMk/>
            <pc:sldMk cId="1988837871" sldId="260"/>
            <ac:spMk id="5" creationId="{E81CCCE6-C3C7-7C9B-511D-D9298F4622C5}"/>
          </ac:spMkLst>
        </pc:spChg>
        <pc:spChg chg="mod">
          <ac:chgData name="Dave Ebert" userId="a33fc1c8307d2c33" providerId="LiveId" clId="{CF68B86F-4B52-402F-9A6F-6738C42CCA12}" dt="2025-02-01T03:35:02.690" v="2219" actId="113"/>
          <ac:spMkLst>
            <pc:docMk/>
            <pc:sldMk cId="1988837871" sldId="260"/>
            <ac:spMk id="6" creationId="{4615A3A1-CAD7-68F3-2389-A80151306B12}"/>
          </ac:spMkLst>
        </pc:spChg>
        <pc:spChg chg="add mod">
          <ac:chgData name="Dave Ebert" userId="a33fc1c8307d2c33" providerId="LiveId" clId="{CF68B86F-4B52-402F-9A6F-6738C42CCA12}" dt="2025-01-31T04:08:58.529" v="1814" actId="6549"/>
          <ac:spMkLst>
            <pc:docMk/>
            <pc:sldMk cId="1988837871" sldId="260"/>
            <ac:spMk id="7" creationId="{7DAF27C3-2420-4F17-EDDE-6E3F6370B382}"/>
          </ac:spMkLst>
        </pc:spChg>
        <pc:spChg chg="add mod">
          <ac:chgData name="Dave Ebert" userId="a33fc1c8307d2c33" providerId="LiveId" clId="{CF68B86F-4B52-402F-9A6F-6738C42CCA12}" dt="2025-01-31T01:16:15.883" v="435"/>
          <ac:spMkLst>
            <pc:docMk/>
            <pc:sldMk cId="1988837871" sldId="260"/>
            <ac:spMk id="8" creationId="{477DEF76-980C-C71D-813C-422CD101025F}"/>
          </ac:spMkLst>
        </pc:spChg>
        <pc:spChg chg="add mod">
          <ac:chgData name="Dave Ebert" userId="a33fc1c8307d2c33" providerId="LiveId" clId="{CF68B86F-4B52-402F-9A6F-6738C42CCA12}" dt="2025-01-31T01:18:56.740" v="560" actId="1076"/>
          <ac:spMkLst>
            <pc:docMk/>
            <pc:sldMk cId="1988837871" sldId="260"/>
            <ac:spMk id="9" creationId="{57D6416E-11A2-73B3-C321-F0B9B7B903A3}"/>
          </ac:spMkLst>
        </pc:spChg>
      </pc:sldChg>
      <pc:sldChg chg="modSp new del mod">
        <pc:chgData name="Dave Ebert" userId="a33fc1c8307d2c33" providerId="LiveId" clId="{CF68B86F-4B52-402F-9A6F-6738C42CCA12}" dt="2025-01-31T01:16:43.670" v="447" actId="680"/>
        <pc:sldMkLst>
          <pc:docMk/>
          <pc:sldMk cId="1202540351" sldId="261"/>
        </pc:sldMkLst>
        <pc:spChg chg="mod">
          <ac:chgData name="Dave Ebert" userId="a33fc1c8307d2c33" providerId="LiveId" clId="{CF68B86F-4B52-402F-9A6F-6738C42CCA12}" dt="2025-01-31T01:16:43.267" v="446" actId="20577"/>
          <ac:spMkLst>
            <pc:docMk/>
            <pc:sldMk cId="1202540351" sldId="261"/>
            <ac:spMk id="2" creationId="{28342721-930F-F123-3A9F-BFD3F0BF051F}"/>
          </ac:spMkLst>
        </pc:spChg>
      </pc:sldChg>
      <pc:sldChg chg="addSp delSp modSp new mod">
        <pc:chgData name="Dave Ebert" userId="a33fc1c8307d2c33" providerId="LiveId" clId="{CF68B86F-4B52-402F-9A6F-6738C42CCA12}" dt="2025-02-01T03:42:50.017" v="2221" actId="20577"/>
        <pc:sldMkLst>
          <pc:docMk/>
          <pc:sldMk cId="4093727848" sldId="261"/>
        </pc:sldMkLst>
        <pc:spChg chg="del">
          <ac:chgData name="Dave Ebert" userId="a33fc1c8307d2c33" providerId="LiveId" clId="{CF68B86F-4B52-402F-9A6F-6738C42CCA12}" dt="2025-01-31T01:19:21.312" v="565" actId="478"/>
          <ac:spMkLst>
            <pc:docMk/>
            <pc:sldMk cId="4093727848" sldId="261"/>
            <ac:spMk id="2" creationId="{BFFEC04A-729B-5238-9919-BCC9D498AEDA}"/>
          </ac:spMkLst>
        </pc:spChg>
        <pc:spChg chg="mod">
          <ac:chgData name="Dave Ebert" userId="a33fc1c8307d2c33" providerId="LiveId" clId="{CF68B86F-4B52-402F-9A6F-6738C42CCA12}" dt="2025-01-31T01:20:06.660" v="586" actId="1076"/>
          <ac:spMkLst>
            <pc:docMk/>
            <pc:sldMk cId="4093727848" sldId="261"/>
            <ac:spMk id="3" creationId="{C6F74BEF-6385-55E9-3D42-4D7311BAF7EC}"/>
          </ac:spMkLst>
        </pc:spChg>
        <pc:spChg chg="mod">
          <ac:chgData name="Dave Ebert" userId="a33fc1c8307d2c33" providerId="LiveId" clId="{CF68B86F-4B52-402F-9A6F-6738C42CCA12}" dt="2025-02-01T03:42:50.017" v="2221" actId="20577"/>
          <ac:spMkLst>
            <pc:docMk/>
            <pc:sldMk cId="4093727848" sldId="261"/>
            <ac:spMk id="4" creationId="{24A9E116-1B9B-857B-9349-A684845F9A81}"/>
          </ac:spMkLst>
        </pc:spChg>
        <pc:spChg chg="del">
          <ac:chgData name="Dave Ebert" userId="a33fc1c8307d2c33" providerId="LiveId" clId="{CF68B86F-4B52-402F-9A6F-6738C42CCA12}" dt="2025-01-31T01:20:58.748" v="688" actId="478"/>
          <ac:spMkLst>
            <pc:docMk/>
            <pc:sldMk cId="4093727848" sldId="261"/>
            <ac:spMk id="5" creationId="{8CC4F085-5D57-AA72-BB0F-992E7B53B732}"/>
          </ac:spMkLst>
        </pc:spChg>
        <pc:spChg chg="del">
          <ac:chgData name="Dave Ebert" userId="a33fc1c8307d2c33" providerId="LiveId" clId="{CF68B86F-4B52-402F-9A6F-6738C42CCA12}" dt="2025-01-31T01:21:01.246" v="689" actId="478"/>
          <ac:spMkLst>
            <pc:docMk/>
            <pc:sldMk cId="4093727848" sldId="261"/>
            <ac:spMk id="6" creationId="{015DE5BC-C771-63D6-B93A-178FE744CCBA}"/>
          </ac:spMkLst>
        </pc:spChg>
        <pc:picChg chg="add mod">
          <ac:chgData name="Dave Ebert" userId="a33fc1c8307d2c33" providerId="LiveId" clId="{CF68B86F-4B52-402F-9A6F-6738C42CCA12}" dt="2025-01-31T05:11:50.365" v="1991" actId="1076"/>
          <ac:picMkLst>
            <pc:docMk/>
            <pc:sldMk cId="4093727848" sldId="261"/>
            <ac:picMk id="7" creationId="{6CAA0B44-9E04-147A-BBF4-6C1B51FED384}"/>
          </ac:picMkLst>
        </pc:picChg>
        <pc:picChg chg="add mod">
          <ac:chgData name="Dave Ebert" userId="a33fc1c8307d2c33" providerId="LiveId" clId="{CF68B86F-4B52-402F-9A6F-6738C42CCA12}" dt="2025-01-31T05:11:48.421" v="1990" actId="1076"/>
          <ac:picMkLst>
            <pc:docMk/>
            <pc:sldMk cId="4093727848" sldId="261"/>
            <ac:picMk id="8" creationId="{D249ADB1-131E-C88E-B8F4-C846716B6925}"/>
          </ac:picMkLst>
        </pc:picChg>
        <pc:picChg chg="add mod">
          <ac:chgData name="Dave Ebert" userId="a33fc1c8307d2c33" providerId="LiveId" clId="{CF68B86F-4B52-402F-9A6F-6738C42CCA12}" dt="2025-01-31T05:14:43.022" v="1994" actId="1076"/>
          <ac:picMkLst>
            <pc:docMk/>
            <pc:sldMk cId="4093727848" sldId="261"/>
            <ac:picMk id="9" creationId="{525D7338-103C-370B-E39E-257A4CCE745D}"/>
          </ac:picMkLst>
        </pc:picChg>
        <pc:picChg chg="add del mod">
          <ac:chgData name="Dave Ebert" userId="a33fc1c8307d2c33" providerId="LiveId" clId="{CF68B86F-4B52-402F-9A6F-6738C42CCA12}" dt="2025-01-31T05:10:42.148" v="1968" actId="478"/>
          <ac:picMkLst>
            <pc:docMk/>
            <pc:sldMk cId="4093727848" sldId="261"/>
            <ac:picMk id="11" creationId="{7B0ED40E-9C82-85DA-2FF5-80811C51559D}"/>
          </ac:picMkLst>
        </pc:picChg>
        <pc:picChg chg="add del mod">
          <ac:chgData name="Dave Ebert" userId="a33fc1c8307d2c33" providerId="LiveId" clId="{CF68B86F-4B52-402F-9A6F-6738C42CCA12}" dt="2025-01-31T05:11:06.829" v="1975" actId="478"/>
          <ac:picMkLst>
            <pc:docMk/>
            <pc:sldMk cId="4093727848" sldId="261"/>
            <ac:picMk id="13" creationId="{B8EC5AA0-D20C-893B-F112-E930C5369044}"/>
          </ac:picMkLst>
        </pc:picChg>
        <pc:picChg chg="add mod">
          <ac:chgData name="Dave Ebert" userId="a33fc1c8307d2c33" providerId="LiveId" clId="{CF68B86F-4B52-402F-9A6F-6738C42CCA12}" dt="2025-01-31T05:11:46.973" v="1989" actId="1076"/>
          <ac:picMkLst>
            <pc:docMk/>
            <pc:sldMk cId="4093727848" sldId="261"/>
            <ac:picMk id="15" creationId="{BFC0CEDF-65B8-4A27-3D46-DF5B6719904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5CC982-DC82-48FD-BD9B-0F1195F20126}" type="datetimeFigureOut">
              <a:rPr lang="en-AU" smtClean="0"/>
              <a:pPr/>
              <a:t>1/02/2025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34894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C982-DC82-48FD-BD9B-0F1195F20126}" type="datetimeFigureOut">
              <a:rPr lang="en-AU" smtClean="0"/>
              <a:pPr/>
              <a:t>1/02/2025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294991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C982-DC82-48FD-BD9B-0F1195F20126}" type="datetimeFigureOut">
              <a:rPr lang="en-AU" smtClean="0"/>
              <a:pPr/>
              <a:t>1/02/2025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5D7CCE-7488-4B64-80BA-F242914D6151}" type="slidenum">
              <a:rPr lang="en-AU" smtClean="0"/>
              <a:pPr/>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40851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C982-DC82-48FD-BD9B-0F1195F20126}" type="datetimeFigureOut">
              <a:rPr lang="en-AU" smtClean="0"/>
              <a:pPr/>
              <a:t>1/02/2025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233399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C982-DC82-48FD-BD9B-0F1195F20126}" type="datetimeFigureOut">
              <a:rPr lang="en-AU" smtClean="0"/>
              <a:pPr/>
              <a:t>1/02/2025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5D7CCE-7488-4B64-80BA-F242914D6151}" type="slidenum">
              <a:rPr lang="en-AU" smtClean="0"/>
              <a:pPr/>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188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C982-DC82-48FD-BD9B-0F1195F20126}" type="datetimeFigureOut">
              <a:rPr lang="en-AU" smtClean="0"/>
              <a:pPr/>
              <a:t>1/02/2025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183814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CC982-DC82-48FD-BD9B-0F1195F20126}" type="datetimeFigureOut">
              <a:rPr lang="en-AU" smtClean="0"/>
              <a:pPr/>
              <a:t>1/02/2025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3770810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CC982-DC82-48FD-BD9B-0F1195F20126}" type="datetimeFigureOut">
              <a:rPr lang="en-AU" smtClean="0"/>
              <a:pPr/>
              <a:t>1/02/2025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241338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CC982-DC82-48FD-BD9B-0F1195F20126}" type="datetimeFigureOut">
              <a:rPr lang="en-AU" smtClean="0"/>
              <a:pPr/>
              <a:t>1/02/2025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21442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C982-DC82-48FD-BD9B-0F1195F20126}" type="datetimeFigureOut">
              <a:rPr lang="en-AU" smtClean="0"/>
              <a:pPr/>
              <a:t>1/02/2025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366805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5CC982-DC82-48FD-BD9B-0F1195F20126}" type="datetimeFigureOut">
              <a:rPr lang="en-AU" smtClean="0"/>
              <a:pPr/>
              <a:t>1/02/2025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25710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5CC982-DC82-48FD-BD9B-0F1195F20126}" type="datetimeFigureOut">
              <a:rPr lang="en-AU" smtClean="0"/>
              <a:pPr/>
              <a:t>1/02/2025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288080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5CC982-DC82-48FD-BD9B-0F1195F20126}" type="datetimeFigureOut">
              <a:rPr lang="en-AU" smtClean="0"/>
              <a:pPr/>
              <a:t>1/02/2025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297041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CC982-DC82-48FD-BD9B-0F1195F20126}" type="datetimeFigureOut">
              <a:rPr lang="en-AU" smtClean="0"/>
              <a:pPr/>
              <a:t>1/02/2025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23841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CC982-DC82-48FD-BD9B-0F1195F20126}" type="datetimeFigureOut">
              <a:rPr lang="en-AU" smtClean="0"/>
              <a:pPr/>
              <a:t>1/02/2025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70370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CC982-DC82-48FD-BD9B-0F1195F20126}" type="datetimeFigureOut">
              <a:rPr lang="en-AU" smtClean="0"/>
              <a:pPr/>
              <a:t>1/02/2025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5D7CCE-7488-4B64-80BA-F242914D6151}" type="slidenum">
              <a:rPr lang="en-AU" smtClean="0"/>
              <a:pPr/>
              <a:t>‹#›</a:t>
            </a:fld>
            <a:endParaRPr lang="en-AU"/>
          </a:p>
        </p:txBody>
      </p:sp>
    </p:spTree>
    <p:extLst>
      <p:ext uri="{BB962C8B-B14F-4D97-AF65-F5344CB8AC3E}">
        <p14:creationId xmlns:p14="http://schemas.microsoft.com/office/powerpoint/2010/main" val="230402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5CC982-DC82-48FD-BD9B-0F1195F20126}" type="datetimeFigureOut">
              <a:rPr lang="en-AU" smtClean="0"/>
              <a:pPr/>
              <a:t>1/02/2025</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5D7CCE-7488-4B64-80BA-F242914D6151}" type="slidenum">
              <a:rPr lang="en-AU" smtClean="0"/>
              <a:pPr/>
              <a:t>‹#›</a:t>
            </a:fld>
            <a:endParaRPr lang="en-AU"/>
          </a:p>
        </p:txBody>
      </p:sp>
    </p:spTree>
    <p:extLst>
      <p:ext uri="{BB962C8B-B14F-4D97-AF65-F5344CB8AC3E}">
        <p14:creationId xmlns:p14="http://schemas.microsoft.com/office/powerpoint/2010/main" val="359683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2ACF93-D171-14A9-85CB-2067F301BB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9" t="11651" r="884" b="3004"/>
          <a:stretch/>
        </p:blipFill>
        <p:spPr>
          <a:xfrm>
            <a:off x="4796287" y="793630"/>
            <a:ext cx="6970144" cy="4856672"/>
          </a:xfrm>
          <a:prstGeom prst="rect">
            <a:avLst/>
          </a:prstGeom>
        </p:spPr>
      </p:pic>
      <p:sp>
        <p:nvSpPr>
          <p:cNvPr id="2" name="Title 1">
            <a:extLst>
              <a:ext uri="{FF2B5EF4-FFF2-40B4-BE49-F238E27FC236}">
                <a16:creationId xmlns:a16="http://schemas.microsoft.com/office/drawing/2014/main" id="{FB8F9279-9793-B51E-C567-7C6FED50BA04}"/>
              </a:ext>
            </a:extLst>
          </p:cNvPr>
          <p:cNvSpPr>
            <a:spLocks noGrp="1"/>
          </p:cNvSpPr>
          <p:nvPr>
            <p:ph type="ctrTitle"/>
          </p:nvPr>
        </p:nvSpPr>
        <p:spPr>
          <a:xfrm>
            <a:off x="917723" y="1259456"/>
            <a:ext cx="3852000" cy="3460483"/>
          </a:xfrm>
          <a:noFill/>
        </p:spPr>
        <p:txBody>
          <a:bodyPr>
            <a:normAutofit fontScale="90000"/>
          </a:bodyPr>
          <a:lstStyle/>
          <a:p>
            <a:pPr algn="l"/>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br>
              <a:rPr lang="en-AU" sz="4400" b="1" dirty="0"/>
            </a:br>
            <a:r>
              <a:rPr lang="en-AU" sz="4400" b="1" dirty="0"/>
              <a:t>WARM BLANKETS FOR </a:t>
            </a:r>
            <a:br>
              <a:rPr lang="en-AU" sz="4400" b="1" dirty="0"/>
            </a:br>
            <a:r>
              <a:rPr lang="en-AU" sz="4400" b="1" dirty="0"/>
              <a:t>EVERYONE</a:t>
            </a:r>
            <a:br>
              <a:rPr lang="en-AU" sz="5200" b="1" dirty="0"/>
            </a:br>
            <a:endParaRPr lang="en-AU" sz="5200" b="1" dirty="0"/>
          </a:p>
        </p:txBody>
      </p:sp>
      <p:sp>
        <p:nvSpPr>
          <p:cNvPr id="3" name="Subtitle 2">
            <a:extLst>
              <a:ext uri="{FF2B5EF4-FFF2-40B4-BE49-F238E27FC236}">
                <a16:creationId xmlns:a16="http://schemas.microsoft.com/office/drawing/2014/main" id="{670377CB-9F82-B840-F666-96FC458DE7E8}"/>
              </a:ext>
            </a:extLst>
          </p:cNvPr>
          <p:cNvSpPr>
            <a:spLocks noGrp="1"/>
          </p:cNvSpPr>
          <p:nvPr>
            <p:ph type="subTitle" idx="1"/>
          </p:nvPr>
        </p:nvSpPr>
        <p:spPr>
          <a:xfrm>
            <a:off x="1135108" y="5044878"/>
            <a:ext cx="4254253" cy="1485319"/>
          </a:xfrm>
          <a:noFill/>
        </p:spPr>
        <p:txBody>
          <a:bodyPr>
            <a:normAutofit/>
          </a:bodyPr>
          <a:lstStyle/>
          <a:p>
            <a:pPr algn="l"/>
            <a:r>
              <a:rPr lang="en-AU" sz="3200" b="1" dirty="0"/>
              <a:t>2024 KEY</a:t>
            </a:r>
          </a:p>
          <a:p>
            <a:pPr algn="l"/>
            <a:r>
              <a:rPr lang="en-AU" sz="3200" b="1" dirty="0"/>
              <a:t>HIGHLIGHTS &amp; STATS.</a:t>
            </a:r>
          </a:p>
        </p:txBody>
      </p:sp>
      <p:pic>
        <p:nvPicPr>
          <p:cNvPr id="7" name="Picture 6">
            <a:extLst>
              <a:ext uri="{FF2B5EF4-FFF2-40B4-BE49-F238E27FC236}">
                <a16:creationId xmlns:a16="http://schemas.microsoft.com/office/drawing/2014/main" id="{314D4908-3451-C859-86D9-D9B5FE92A9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36" y="327803"/>
            <a:ext cx="2046197" cy="1812512"/>
          </a:xfrm>
          <a:prstGeom prst="rect">
            <a:avLst/>
          </a:prstGeom>
        </p:spPr>
      </p:pic>
    </p:spTree>
    <p:extLst>
      <p:ext uri="{BB962C8B-B14F-4D97-AF65-F5344CB8AC3E}">
        <p14:creationId xmlns:p14="http://schemas.microsoft.com/office/powerpoint/2010/main" val="188582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4066-AB0A-3CBD-5F02-02529F796F00}"/>
              </a:ext>
            </a:extLst>
          </p:cNvPr>
          <p:cNvSpPr>
            <a:spLocks noGrp="1"/>
          </p:cNvSpPr>
          <p:nvPr>
            <p:ph type="title"/>
          </p:nvPr>
        </p:nvSpPr>
        <p:spPr>
          <a:xfrm>
            <a:off x="677334" y="301690"/>
            <a:ext cx="8596668" cy="444759"/>
          </a:xfrm>
        </p:spPr>
        <p:txBody>
          <a:bodyPr>
            <a:noAutofit/>
          </a:bodyPr>
          <a:lstStyle/>
          <a:p>
            <a:r>
              <a:rPr lang="en-AU" sz="2400" dirty="0"/>
              <a:t>OUR STORY</a:t>
            </a:r>
          </a:p>
        </p:txBody>
      </p:sp>
      <p:sp>
        <p:nvSpPr>
          <p:cNvPr id="3" name="Content Placeholder 2">
            <a:extLst>
              <a:ext uri="{FF2B5EF4-FFF2-40B4-BE49-F238E27FC236}">
                <a16:creationId xmlns:a16="http://schemas.microsoft.com/office/drawing/2014/main" id="{751F8179-5235-E204-A59A-1AA9FE190F45}"/>
              </a:ext>
            </a:extLst>
          </p:cNvPr>
          <p:cNvSpPr>
            <a:spLocks noGrp="1"/>
          </p:cNvSpPr>
          <p:nvPr>
            <p:ph idx="1"/>
          </p:nvPr>
        </p:nvSpPr>
        <p:spPr>
          <a:xfrm>
            <a:off x="677334" y="706015"/>
            <a:ext cx="9605001" cy="6021355"/>
          </a:xfrm>
        </p:spPr>
        <p:txBody>
          <a:bodyPr>
            <a:normAutofit fontScale="25000" lnSpcReduction="20000"/>
          </a:bodyPr>
          <a:lstStyle/>
          <a:p>
            <a:pPr>
              <a:lnSpc>
                <a:spcPct val="107000"/>
              </a:lnSpc>
              <a:spcAft>
                <a:spcPts val="800"/>
              </a:spcAft>
            </a:pPr>
            <a:r>
              <a:rPr lang="en-AU"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Warm Blankets For Everyone (WBFE) became incorporated as a Not-for-Profit Charitable Organisation in November 2020.  It has a board of 8 members to oversee the operation.  WBFE currently has over 120 volunteers, who create blankets either at the Belmont workshop or at home.  Currently there is the capacity to produce around 2,000 fleece backed blankets each year.  Of this, approximately 1,400 blankets are made with purchased fleece and 600 from donated fleece. WBFE volunteers also make over 700 crochet / knitted blankets each years as well as many beanies, gloves, jumpers etc.</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WBFE does not deal directly with people in need but supplies blankets to a range of support organisations who distribute the blankets to their clients.  There are approximately 38 organisations that have been supported in recent times.  Currently there are 14 local organisations that are supplied with blankets on a regular ongoing basis based on need.  Other Organisations will approach WBFE for blankets on an “</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adhoc</a:t>
            </a:r>
            <a:r>
              <a:rPr lang="en-US" sz="4400" dirty="0">
                <a:effectLst/>
                <a:latin typeface="Calibri" panose="020F0502020204030204" pitchFamily="34" charset="0"/>
                <a:ea typeface="Calibri" panose="020F0502020204030204" pitchFamily="34" charset="0"/>
                <a:cs typeface="Times New Roman" panose="02020603050405020304" pitchFamily="18" charset="0"/>
              </a:rPr>
              <a:t>” basis.  WBFE is in regular contact with all the organisations supported to ascertain their needs and remind them that support is available.</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organisations supported include Refuges, Homeless Support Groups, Crisis Centers and Rehabilitation Program Centers.  The excellent quality blankets that are supplied are always greatly appreciated.  The blankets not only provide warmth but comfort, support and security to those in need, including people experiencing homelessness, low income or transition out of prison. </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In 2020 and 2021 WBFE supplied over 2,000 blankets each year.  In 2022 over 2,200 blankets were supplied.  In 2023 WBFE supplied 2,794 blankets. In 2024 WBFE was able to supply 3.557 blankets to organisations to support the most vulnerable people in our community.</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blankets are made predominately from donated fabric and wool and the backing fleece for the blankets is mainly purchased.  It is critical to provide the warmth required so quality polar fleece is used.  </a:t>
            </a:r>
            <a:r>
              <a:rPr lang="en-AU" sz="4400" spc="10" dirty="0">
                <a:solidFill>
                  <a:srgbClr val="191919"/>
                </a:solidFill>
                <a:effectLst/>
                <a:latin typeface="Calibri" panose="020F0502020204030204" pitchFamily="34" charset="0"/>
                <a:ea typeface="Calibri" panose="020F0502020204030204" pitchFamily="34" charset="0"/>
                <a:cs typeface="Calibri" panose="020F0502020204030204" pitchFamily="34" charset="0"/>
              </a:rPr>
              <a:t>This type of fleece is extremely popular for outdoor garments, mainly due to its thickness and warmth. It is also a popular material for blankets, as polar fleece provides outstanding protection against the cold.  An additional benefit in using polar fleece is that it is made from recycled </a:t>
            </a:r>
            <a:r>
              <a:rPr lang="en-AU" sz="4400" b="1"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t>PET</a:t>
            </a:r>
            <a:r>
              <a:rPr lang="en-AU" sz="44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(polyethylene terephthalate) bottles.  </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44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WBFE volunteers also raise funds to support the operation.  There is an extremely proactive and dedicated Fundraising Committee which has raised around $15,000.00 from events in the 2024 financial.  However, the money raised by the Committee is not sufficient to cover the full cost of the WBFE operation which is between $26,000 - $30,000 depending on the amount of polar fleece purchased.</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44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Receiving Grant funding is </a:t>
            </a:r>
            <a:r>
              <a:rPr lang="en-AU" sz="4400" dirty="0">
                <a:solidFill>
                  <a:srgbClr val="111111"/>
                </a:solidFill>
                <a:latin typeface="Calibri" panose="020F0502020204030204" pitchFamily="34" charset="0"/>
                <a:ea typeface="Calibri" panose="020F0502020204030204" pitchFamily="34" charset="0"/>
                <a:cs typeface="Calibri" panose="020F0502020204030204" pitchFamily="34" charset="0"/>
              </a:rPr>
              <a:t>vital</a:t>
            </a:r>
            <a:r>
              <a:rPr lang="en-AU" sz="44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to the ongoing ability for WBFE to continue to operate at the current rate and provide the support needed to meet the critical </a:t>
            </a:r>
            <a:r>
              <a:rPr lang="en-AU" sz="4400" dirty="0">
                <a:solidFill>
                  <a:srgbClr val="111111"/>
                </a:solidFill>
                <a:latin typeface="Calibri" panose="020F0502020204030204" pitchFamily="34" charset="0"/>
                <a:ea typeface="Calibri" panose="020F0502020204030204" pitchFamily="34" charset="0"/>
                <a:cs typeface="Calibri" panose="020F0502020204030204" pitchFamily="34" charset="0"/>
              </a:rPr>
              <a:t>objectives</a:t>
            </a:r>
            <a:r>
              <a:rPr lang="en-AU" sz="44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of community support organisations.  WBFE was very fortunate to receive a Grant from the Newcastle Permanent Charitable Foundation in 2024 for $20,000.  This enabled sufficient fleece to be purchased to make over 1,200 blankets.  </a:t>
            </a:r>
            <a:r>
              <a:rPr lang="en-AU" sz="4400">
                <a:solidFill>
                  <a:srgbClr val="111111"/>
                </a:solidFill>
                <a:effectLst/>
                <a:latin typeface="Calibri" panose="020F0502020204030204" pitchFamily="34" charset="0"/>
                <a:ea typeface="Calibri" panose="020F0502020204030204" pitchFamily="34" charset="0"/>
                <a:cs typeface="Calibri" panose="020F0502020204030204" pitchFamily="34" charset="0"/>
              </a:rPr>
              <a:t>Other Grants  </a:t>
            </a:r>
            <a:r>
              <a:rPr lang="en-AU" sz="44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have allowed for the purchase of vital equipment to keep WBFE operating efficiently.</a:t>
            </a:r>
          </a:p>
          <a:p>
            <a:pPr>
              <a:lnSpc>
                <a:spcPct val="107000"/>
              </a:lnSpc>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WBFE Blankets are extremely valued by our clients, and they provide great warmth, comfort and support to the most vulnerable people in our community.  Unfortunately, in the current economic climate the need is increasing with the expectation the WBFE will not only continue at current levels but increase output.  </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16848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B26DD81-C5BC-2341-8C29-C7B24A55FE2F}"/>
              </a:ext>
            </a:extLst>
          </p:cNvPr>
          <p:cNvSpPr>
            <a:spLocks noGrp="1"/>
          </p:cNvSpPr>
          <p:nvPr>
            <p:ph type="body" idx="1"/>
          </p:nvPr>
        </p:nvSpPr>
        <p:spPr>
          <a:xfrm>
            <a:off x="671837" y="533497"/>
            <a:ext cx="5157787" cy="823912"/>
          </a:xfrm>
        </p:spPr>
        <p:txBody>
          <a:bodyPr>
            <a:normAutofit/>
          </a:bodyPr>
          <a:lstStyle/>
          <a:p>
            <a:r>
              <a:rPr lang="en-AU" sz="3200" dirty="0"/>
              <a:t>Volunteers</a:t>
            </a:r>
          </a:p>
        </p:txBody>
      </p:sp>
      <p:sp>
        <p:nvSpPr>
          <p:cNvPr id="5" name="Content Placeholder 4">
            <a:extLst>
              <a:ext uri="{FF2B5EF4-FFF2-40B4-BE49-F238E27FC236}">
                <a16:creationId xmlns:a16="http://schemas.microsoft.com/office/drawing/2014/main" id="{7394F84D-5A7A-C48B-693B-D6D4078A51AD}"/>
              </a:ext>
            </a:extLst>
          </p:cNvPr>
          <p:cNvSpPr>
            <a:spLocks noGrp="1"/>
          </p:cNvSpPr>
          <p:nvPr>
            <p:ph sz="half" idx="2"/>
          </p:nvPr>
        </p:nvSpPr>
        <p:spPr>
          <a:xfrm>
            <a:off x="503886" y="1586706"/>
            <a:ext cx="5157787" cy="3684588"/>
          </a:xfrm>
        </p:spPr>
        <p:txBody>
          <a:bodyPr>
            <a:noAutofit/>
          </a:bodyPr>
          <a:lstStyle/>
          <a:p>
            <a:r>
              <a:rPr lang="en-AU" sz="2400" dirty="0"/>
              <a:t>125 Recorded Volunteers</a:t>
            </a:r>
          </a:p>
          <a:p>
            <a:pPr lvl="1"/>
            <a:r>
              <a:rPr lang="en-AU" sz="2400" dirty="0"/>
              <a:t>43 Workshop attendees</a:t>
            </a:r>
          </a:p>
          <a:p>
            <a:pPr lvl="1"/>
            <a:r>
              <a:rPr lang="en-AU" sz="2400" dirty="0"/>
              <a:t>42 Home based sewers</a:t>
            </a:r>
          </a:p>
          <a:p>
            <a:pPr lvl="1"/>
            <a:r>
              <a:rPr lang="en-AU" sz="2400" dirty="0"/>
              <a:t>34 Home based Crocheters / Knitters</a:t>
            </a:r>
          </a:p>
          <a:p>
            <a:pPr lvl="1"/>
            <a:r>
              <a:rPr lang="en-AU" sz="2400" dirty="0"/>
              <a:t>6 Drivers</a:t>
            </a:r>
          </a:p>
          <a:p>
            <a:pPr lvl="1"/>
            <a:r>
              <a:rPr lang="en-AU" sz="2400" dirty="0"/>
              <a:t>6 other</a:t>
            </a:r>
          </a:p>
          <a:p>
            <a:pPr lvl="1"/>
            <a:endParaRPr lang="en-AU" sz="2800" dirty="0"/>
          </a:p>
          <a:p>
            <a:pPr lvl="1"/>
            <a:endParaRPr lang="en-AU" sz="2800" dirty="0"/>
          </a:p>
        </p:txBody>
      </p:sp>
      <p:sp>
        <p:nvSpPr>
          <p:cNvPr id="7" name="Text Placeholder 6">
            <a:extLst>
              <a:ext uri="{FF2B5EF4-FFF2-40B4-BE49-F238E27FC236}">
                <a16:creationId xmlns:a16="http://schemas.microsoft.com/office/drawing/2014/main" id="{CA51A200-BC3A-CABB-F1D3-4C24E2F6E58B}"/>
              </a:ext>
            </a:extLst>
          </p:cNvPr>
          <p:cNvSpPr>
            <a:spLocks noGrp="1"/>
          </p:cNvSpPr>
          <p:nvPr>
            <p:ph type="body" sz="quarter" idx="3"/>
          </p:nvPr>
        </p:nvSpPr>
        <p:spPr>
          <a:xfrm>
            <a:off x="6159339" y="533497"/>
            <a:ext cx="5183188" cy="823912"/>
          </a:xfrm>
        </p:spPr>
        <p:txBody>
          <a:bodyPr>
            <a:normAutofit/>
          </a:bodyPr>
          <a:lstStyle/>
          <a:p>
            <a:pPr>
              <a:spcBef>
                <a:spcPts val="0"/>
              </a:spcBef>
            </a:pPr>
            <a:r>
              <a:rPr lang="en-AU" sz="3200" dirty="0"/>
              <a:t>Fleece</a:t>
            </a:r>
          </a:p>
        </p:txBody>
      </p:sp>
      <p:sp>
        <p:nvSpPr>
          <p:cNvPr id="8" name="Content Placeholder 7">
            <a:extLst>
              <a:ext uri="{FF2B5EF4-FFF2-40B4-BE49-F238E27FC236}">
                <a16:creationId xmlns:a16="http://schemas.microsoft.com/office/drawing/2014/main" id="{63CC6A8A-4E49-5D15-0AF5-8BE335E39757}"/>
              </a:ext>
            </a:extLst>
          </p:cNvPr>
          <p:cNvSpPr>
            <a:spLocks noGrp="1"/>
          </p:cNvSpPr>
          <p:nvPr>
            <p:ph sz="quarter" idx="4"/>
          </p:nvPr>
        </p:nvSpPr>
        <p:spPr>
          <a:xfrm>
            <a:off x="6159338" y="1530139"/>
            <a:ext cx="5528775" cy="4282832"/>
          </a:xfrm>
        </p:spPr>
        <p:txBody>
          <a:bodyPr>
            <a:normAutofit fontScale="47500" lnSpcReduction="20000"/>
          </a:bodyPr>
          <a:lstStyle/>
          <a:p>
            <a:r>
              <a:rPr lang="en-AU" sz="4400" dirty="0"/>
              <a:t>32 rolls in storage at 28/1/24</a:t>
            </a:r>
          </a:p>
          <a:p>
            <a:r>
              <a:rPr lang="en-AU" sz="4400" dirty="0"/>
              <a:t>84 rolls purchased during 2024</a:t>
            </a:r>
          </a:p>
          <a:p>
            <a:r>
              <a:rPr lang="en-AU" sz="4400" dirty="0"/>
              <a:t>109 rolls used during 2024</a:t>
            </a:r>
          </a:p>
          <a:p>
            <a:r>
              <a:rPr lang="en-AU" sz="4400" dirty="0"/>
              <a:t>5 rolls in storage at 16/12/24</a:t>
            </a:r>
          </a:p>
          <a:p>
            <a:r>
              <a:rPr lang="en-AU" sz="4400" dirty="0"/>
              <a:t>2 rolls unused at the Workshop</a:t>
            </a:r>
          </a:p>
          <a:p>
            <a:endParaRPr lang="en-AU" dirty="0"/>
          </a:p>
          <a:p>
            <a:endParaRPr lang="en-AU" dirty="0"/>
          </a:p>
          <a:p>
            <a:pPr marL="0" indent="0">
              <a:buNone/>
            </a:pPr>
            <a:r>
              <a:rPr lang="en-AU" sz="8000" dirty="0"/>
              <a:t>Blanket Pinning</a:t>
            </a:r>
          </a:p>
          <a:p>
            <a:r>
              <a:rPr lang="en-AU" sz="4500" dirty="0"/>
              <a:t>1,148 pinned from Polar fleece</a:t>
            </a:r>
          </a:p>
          <a:p>
            <a:r>
              <a:rPr lang="en-AU" sz="4500" dirty="0"/>
              <a:t>   420 pinned from remnant fleece</a:t>
            </a:r>
          </a:p>
          <a:p>
            <a:r>
              <a:rPr lang="en-AU" sz="4500" dirty="0"/>
              <a:t>1,568 Blankets pinned in total</a:t>
            </a:r>
          </a:p>
          <a:p>
            <a:endParaRPr lang="en-AU" dirty="0"/>
          </a:p>
          <a:p>
            <a:pPr marL="0" indent="0">
              <a:buNone/>
            </a:pPr>
            <a:endParaRPr lang="en-AU" dirty="0"/>
          </a:p>
          <a:p>
            <a:endParaRPr lang="en-AU" dirty="0"/>
          </a:p>
          <a:p>
            <a:pPr marL="0" indent="0">
              <a:buNone/>
            </a:pPr>
            <a:endParaRPr lang="en-AU" dirty="0"/>
          </a:p>
          <a:p>
            <a:pPr marL="0" indent="0">
              <a:buNone/>
            </a:pPr>
            <a:endParaRPr lang="en-AU" dirty="0"/>
          </a:p>
          <a:p>
            <a:pPr marL="0" indent="0">
              <a:buNone/>
            </a:pPr>
            <a:endParaRPr lang="en-AU" dirty="0"/>
          </a:p>
        </p:txBody>
      </p:sp>
      <p:pic>
        <p:nvPicPr>
          <p:cNvPr id="3" name="Picture 2" descr="A group of people in a room&#10;&#10;Description automatically generated">
            <a:extLst>
              <a:ext uri="{FF2B5EF4-FFF2-40B4-BE49-F238E27FC236}">
                <a16:creationId xmlns:a16="http://schemas.microsoft.com/office/drawing/2014/main" id="{B8B35050-3A16-CF43-3DA4-E26270949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668" y="3831811"/>
            <a:ext cx="3140837" cy="2355628"/>
          </a:xfrm>
          <a:prstGeom prst="rect">
            <a:avLst/>
          </a:prstGeom>
        </p:spPr>
      </p:pic>
    </p:spTree>
    <p:extLst>
      <p:ext uri="{BB962C8B-B14F-4D97-AF65-F5344CB8AC3E}">
        <p14:creationId xmlns:p14="http://schemas.microsoft.com/office/powerpoint/2010/main" val="26754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7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74" name="Isosceles Triangle 7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7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7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7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78" name="Isosceles Triangle 7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79" name="Isosceles Triangle 7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 name="Text Placeholder 2">
            <a:extLst>
              <a:ext uri="{FF2B5EF4-FFF2-40B4-BE49-F238E27FC236}">
                <a16:creationId xmlns:a16="http://schemas.microsoft.com/office/drawing/2014/main" id="{053434DA-EFAA-EED1-82C9-31047A4AE840}"/>
              </a:ext>
            </a:extLst>
          </p:cNvPr>
          <p:cNvSpPr>
            <a:spLocks/>
          </p:cNvSpPr>
          <p:nvPr/>
        </p:nvSpPr>
        <p:spPr>
          <a:xfrm>
            <a:off x="379781" y="1071032"/>
            <a:ext cx="3441126" cy="549690"/>
          </a:xfrm>
          <a:prstGeom prst="rect">
            <a:avLst/>
          </a:prstGeom>
        </p:spPr>
        <p:txBody>
          <a:bodyPr>
            <a:noAutofit/>
          </a:bodyPr>
          <a:lstStyle/>
          <a:p>
            <a:pPr defTabSz="301752">
              <a:spcAft>
                <a:spcPts val="600"/>
              </a:spcAft>
            </a:pPr>
            <a:r>
              <a:rPr lang="en-AU" sz="3200" kern="1200" dirty="0">
                <a:solidFill>
                  <a:schemeClr val="tx1"/>
                </a:solidFill>
                <a:latin typeface="+mn-lt"/>
                <a:ea typeface="+mn-ea"/>
                <a:cs typeface="+mn-cs"/>
              </a:rPr>
              <a:t>Deliveries</a:t>
            </a:r>
            <a:endParaRPr lang="en-AU" sz="3200" dirty="0"/>
          </a:p>
        </p:txBody>
      </p:sp>
      <p:sp>
        <p:nvSpPr>
          <p:cNvPr id="4" name="Content Placeholder 3">
            <a:extLst>
              <a:ext uri="{FF2B5EF4-FFF2-40B4-BE49-F238E27FC236}">
                <a16:creationId xmlns:a16="http://schemas.microsoft.com/office/drawing/2014/main" id="{84FA442E-C3F3-9C04-31C9-5DC0696B301A}"/>
              </a:ext>
            </a:extLst>
          </p:cNvPr>
          <p:cNvSpPr>
            <a:spLocks/>
          </p:cNvSpPr>
          <p:nvPr/>
        </p:nvSpPr>
        <p:spPr>
          <a:xfrm>
            <a:off x="323441" y="1728928"/>
            <a:ext cx="3681570" cy="1319072"/>
          </a:xfrm>
          <a:prstGeom prst="rect">
            <a:avLst/>
          </a:prstGeom>
        </p:spPr>
        <p:txBody>
          <a:bodyPr>
            <a:normAutofit fontScale="25000" lnSpcReduction="20000"/>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AU" sz="7200" dirty="0">
                <a:solidFill>
                  <a:prstClr val="black">
                    <a:lumMod val="75000"/>
                    <a:lumOff val="25000"/>
                  </a:prstClr>
                </a:solidFill>
                <a:latin typeface="Trebuchet MS(body)"/>
              </a:rPr>
              <a:t>2,665 </a:t>
            </a:r>
            <a:r>
              <a:rPr kumimoji="0" lang="en-AU" sz="7200" b="0" i="0" u="none" strike="noStrike" kern="1200" cap="none" spc="0" normalizeH="0" baseline="0" noProof="0" dirty="0">
                <a:ln>
                  <a:noFill/>
                </a:ln>
                <a:solidFill>
                  <a:prstClr val="black">
                    <a:lumMod val="75000"/>
                    <a:lumOff val="25000"/>
                  </a:prstClr>
                </a:solidFill>
                <a:effectLst/>
                <a:uLnTx/>
                <a:uFillTx/>
                <a:latin typeface="Trebuchet MS(body)"/>
              </a:rPr>
              <a:t>Fleece Backed Blankets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AU" sz="7200" dirty="0">
                <a:solidFill>
                  <a:prstClr val="black">
                    <a:lumMod val="75000"/>
                    <a:lumOff val="25000"/>
                  </a:prstClr>
                </a:solidFill>
                <a:latin typeface="Trebuchet MS(body)"/>
              </a:rPr>
              <a:t>   158 Woollen Blankets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AU" sz="7200" b="0" i="0" u="none" strike="noStrike" kern="1200" cap="none" spc="0" normalizeH="0" baseline="0" noProof="0" dirty="0">
                <a:ln>
                  <a:noFill/>
                </a:ln>
                <a:solidFill>
                  <a:prstClr val="black">
                    <a:lumMod val="75000"/>
                    <a:lumOff val="25000"/>
                  </a:prstClr>
                </a:solidFill>
                <a:effectLst/>
                <a:uLnTx/>
                <a:uFillTx/>
                <a:latin typeface="Trebuchet MS(body)"/>
              </a:rPr>
              <a:t>   734 </a:t>
            </a:r>
            <a:r>
              <a:rPr kumimoji="0" lang="en-AU" sz="6400" b="0" i="0" u="none" strike="noStrike" kern="1200" cap="none" spc="0" normalizeH="0" baseline="0" noProof="0" dirty="0">
                <a:ln>
                  <a:noFill/>
                </a:ln>
                <a:solidFill>
                  <a:prstClr val="black">
                    <a:lumMod val="75000"/>
                    <a:lumOff val="25000"/>
                  </a:prstClr>
                </a:solidFill>
                <a:effectLst/>
                <a:uLnTx/>
                <a:uFillTx/>
                <a:latin typeface="Trebuchet MS(body)"/>
              </a:rPr>
              <a:t>Crochet/Knitted Blankets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AU" sz="7200" dirty="0">
                <a:solidFill>
                  <a:prstClr val="black">
                    <a:lumMod val="75000"/>
                    <a:lumOff val="25000"/>
                  </a:prstClr>
                </a:solidFill>
                <a:latin typeface="Trebuchet MS(body)"/>
              </a:rPr>
              <a:t>3,557 Total Blankets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AU" sz="7200" b="0" i="0" u="none" strike="noStrike" kern="1200" cap="none" spc="0" normalizeH="0" baseline="0" noProof="0" dirty="0">
                <a:ln>
                  <a:noFill/>
                </a:ln>
                <a:solidFill>
                  <a:prstClr val="black">
                    <a:lumMod val="75000"/>
                    <a:lumOff val="25000"/>
                  </a:prstClr>
                </a:solidFill>
                <a:effectLst/>
                <a:uLnTx/>
                <a:uFillTx/>
                <a:latin typeface="Trebuchet MS(body)"/>
              </a:rPr>
              <a:t>** </a:t>
            </a:r>
            <a:r>
              <a:rPr kumimoji="0" lang="en-AU" sz="4800" b="0" i="0" u="none" strike="noStrike" kern="1200" cap="none" spc="0" normalizeH="0" baseline="0" noProof="0" dirty="0">
                <a:ln>
                  <a:noFill/>
                </a:ln>
                <a:solidFill>
                  <a:prstClr val="black">
                    <a:lumMod val="75000"/>
                    <a:lumOff val="25000"/>
                  </a:prstClr>
                </a:solidFill>
                <a:effectLst/>
                <a:uLnTx/>
                <a:uFillTx/>
                <a:latin typeface="Trebuchet MS(body)"/>
              </a:rPr>
              <a:t>includes 256 donated by Quirky Quilters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AU" sz="7200" b="0" i="0" u="none" strike="noStrike" kern="1200" cap="none" spc="0" normalizeH="0" baseline="0" noProof="0" dirty="0">
              <a:ln>
                <a:noFill/>
              </a:ln>
              <a:solidFill>
                <a:prstClr val="black">
                  <a:lumMod val="75000"/>
                  <a:lumOff val="25000"/>
                </a:prstClr>
              </a:solidFill>
              <a:effectLst/>
              <a:uLnTx/>
              <a:uFillTx/>
              <a:latin typeface="Trebuchet MS(body)"/>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lang="en-AU" sz="7200" dirty="0">
              <a:solidFill>
                <a:prstClr val="black">
                  <a:lumMod val="75000"/>
                  <a:lumOff val="25000"/>
                </a:prstClr>
              </a:solidFill>
              <a:latin typeface="Trebuchet MS(body)"/>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AU" sz="7200" b="0" i="0" u="none" strike="noStrike" kern="1200" cap="none" spc="0" normalizeH="0" baseline="0" noProof="0" dirty="0">
              <a:ln>
                <a:noFill/>
              </a:ln>
              <a:solidFill>
                <a:prstClr val="black">
                  <a:lumMod val="75000"/>
                  <a:lumOff val="25000"/>
                </a:prstClr>
              </a:solidFill>
              <a:effectLst/>
              <a:uLnTx/>
              <a:uFillTx/>
              <a:latin typeface="Trebuchet MS(body)"/>
            </a:endParaRPr>
          </a:p>
        </p:txBody>
      </p:sp>
      <p:sp>
        <p:nvSpPr>
          <p:cNvPr id="5" name="Text Placeholder 4">
            <a:extLst>
              <a:ext uri="{FF2B5EF4-FFF2-40B4-BE49-F238E27FC236}">
                <a16:creationId xmlns:a16="http://schemas.microsoft.com/office/drawing/2014/main" id="{FA8749FA-4D06-A365-9B12-18B3D0145A09}"/>
              </a:ext>
            </a:extLst>
          </p:cNvPr>
          <p:cNvSpPr>
            <a:spLocks/>
          </p:cNvSpPr>
          <p:nvPr/>
        </p:nvSpPr>
        <p:spPr>
          <a:xfrm>
            <a:off x="4005011" y="1082408"/>
            <a:ext cx="4057949" cy="549690"/>
          </a:xfrm>
          <a:prstGeom prst="rect">
            <a:avLst/>
          </a:prstGeom>
        </p:spPr>
        <p:txBody>
          <a:bodyPr>
            <a:noAutofit/>
          </a:bodyPr>
          <a:lstStyle/>
          <a:p>
            <a:pPr defTabSz="301752">
              <a:spcAft>
                <a:spcPts val="600"/>
              </a:spcAft>
            </a:pPr>
            <a:r>
              <a:rPr lang="en-AU" sz="3200" kern="1200" dirty="0">
                <a:solidFill>
                  <a:schemeClr val="tx1"/>
                </a:solidFill>
                <a:latin typeface="+mn-lt"/>
                <a:ea typeface="+mn-ea"/>
                <a:cs typeface="+mn-cs"/>
              </a:rPr>
              <a:t>Blanket Recipients</a:t>
            </a:r>
            <a:endParaRPr lang="en-AU" sz="3200" dirty="0"/>
          </a:p>
        </p:txBody>
      </p:sp>
      <p:sp>
        <p:nvSpPr>
          <p:cNvPr id="6" name="Content Placeholder 5">
            <a:extLst>
              <a:ext uri="{FF2B5EF4-FFF2-40B4-BE49-F238E27FC236}">
                <a16:creationId xmlns:a16="http://schemas.microsoft.com/office/drawing/2014/main" id="{4D80F263-E1C6-E800-2948-C52D4D5D902E}"/>
              </a:ext>
            </a:extLst>
          </p:cNvPr>
          <p:cNvSpPr>
            <a:spLocks/>
          </p:cNvSpPr>
          <p:nvPr/>
        </p:nvSpPr>
        <p:spPr>
          <a:xfrm>
            <a:off x="4031176" y="1692980"/>
            <a:ext cx="3223639" cy="985781"/>
          </a:xfrm>
          <a:prstGeom prst="rect">
            <a:avLst/>
          </a:prstGeo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AU" b="0" i="0" u="none" strike="noStrike" kern="1200" cap="none" spc="0" normalizeH="0" baseline="0" noProof="0" dirty="0">
                <a:ln>
                  <a:noFill/>
                </a:ln>
                <a:solidFill>
                  <a:prstClr val="black">
                    <a:lumMod val="75000"/>
                    <a:lumOff val="25000"/>
                  </a:prstClr>
                </a:solidFill>
                <a:effectLst/>
                <a:uLnTx/>
                <a:uFillTx/>
                <a:latin typeface="Trebuchet MS(body)"/>
              </a:rPr>
              <a:t>38 Organisations/ Individuals Received our Blankets</a:t>
            </a:r>
          </a:p>
          <a:p>
            <a:pPr defTabSz="301752">
              <a:spcAft>
                <a:spcPts val="600"/>
              </a:spcAft>
            </a:pPr>
            <a:endParaRPr lang="en-AU" sz="1188" kern="1200" dirty="0">
              <a:solidFill>
                <a:schemeClr val="tx1"/>
              </a:solidFill>
              <a:latin typeface="+mn-lt"/>
              <a:ea typeface="+mn-ea"/>
              <a:cs typeface="+mn-cs"/>
            </a:endParaRPr>
          </a:p>
          <a:p>
            <a:pPr defTabSz="301752">
              <a:spcAft>
                <a:spcPts val="600"/>
              </a:spcAft>
            </a:pPr>
            <a:endParaRPr lang="en-AU" sz="1188" kern="1200" dirty="0">
              <a:solidFill>
                <a:schemeClr val="tx1"/>
              </a:solidFill>
              <a:latin typeface="+mn-lt"/>
              <a:ea typeface="+mn-ea"/>
              <a:cs typeface="+mn-cs"/>
            </a:endParaRPr>
          </a:p>
        </p:txBody>
      </p:sp>
      <p:sp>
        <p:nvSpPr>
          <p:cNvPr id="7" name="TextBox 6">
            <a:extLst>
              <a:ext uri="{FF2B5EF4-FFF2-40B4-BE49-F238E27FC236}">
                <a16:creationId xmlns:a16="http://schemas.microsoft.com/office/drawing/2014/main" id="{6C17267E-DC4A-CE2B-406A-10C85486C590}"/>
              </a:ext>
            </a:extLst>
          </p:cNvPr>
          <p:cNvSpPr txBox="1"/>
          <p:nvPr/>
        </p:nvSpPr>
        <p:spPr>
          <a:xfrm>
            <a:off x="403289" y="4019123"/>
            <a:ext cx="3644807" cy="584775"/>
          </a:xfrm>
          <a:prstGeom prst="rect">
            <a:avLst/>
          </a:prstGeom>
          <a:noFill/>
        </p:spPr>
        <p:txBody>
          <a:bodyPr wrap="square" rtlCol="0">
            <a:spAutoFit/>
          </a:bodyPr>
          <a:lstStyle/>
          <a:p>
            <a:pPr defTabSz="301752">
              <a:spcAft>
                <a:spcPts val="600"/>
              </a:spcAft>
            </a:pPr>
            <a:r>
              <a:rPr lang="en-AU" sz="3200" kern="1200" dirty="0">
                <a:solidFill>
                  <a:schemeClr val="tx1"/>
                </a:solidFill>
                <a:latin typeface="+mn-lt"/>
                <a:ea typeface="+mn-ea"/>
                <a:cs typeface="+mn-cs"/>
              </a:rPr>
              <a:t>Blankets on Hand</a:t>
            </a:r>
            <a:endParaRPr lang="en-AU" sz="3200" dirty="0"/>
          </a:p>
        </p:txBody>
      </p:sp>
      <p:sp>
        <p:nvSpPr>
          <p:cNvPr id="10" name="TextBox 9">
            <a:extLst>
              <a:ext uri="{FF2B5EF4-FFF2-40B4-BE49-F238E27FC236}">
                <a16:creationId xmlns:a16="http://schemas.microsoft.com/office/drawing/2014/main" id="{ED537985-7345-5B90-FA3F-57398B168BF5}"/>
              </a:ext>
            </a:extLst>
          </p:cNvPr>
          <p:cNvSpPr txBox="1"/>
          <p:nvPr/>
        </p:nvSpPr>
        <p:spPr>
          <a:xfrm>
            <a:off x="3991695" y="4038219"/>
            <a:ext cx="5244846" cy="584775"/>
          </a:xfrm>
          <a:prstGeom prst="rect">
            <a:avLst/>
          </a:prstGeom>
          <a:noFill/>
        </p:spPr>
        <p:txBody>
          <a:bodyPr wrap="square" rtlCol="0">
            <a:spAutoFit/>
          </a:bodyPr>
          <a:lstStyle/>
          <a:p>
            <a:pPr defTabSz="301752">
              <a:spcAft>
                <a:spcPts val="600"/>
              </a:spcAft>
            </a:pPr>
            <a:r>
              <a:rPr lang="en-AU" sz="3200" kern="1200" dirty="0">
                <a:solidFill>
                  <a:schemeClr val="tx1"/>
                </a:solidFill>
                <a:latin typeface="+mn-lt"/>
                <a:ea typeface="+mn-ea"/>
                <a:cs typeface="+mn-cs"/>
              </a:rPr>
              <a:t>2024 Fundraising Success</a:t>
            </a:r>
            <a:endParaRPr lang="en-AU" sz="3200" dirty="0"/>
          </a:p>
        </p:txBody>
      </p:sp>
      <p:sp>
        <p:nvSpPr>
          <p:cNvPr id="12" name="TextBox 11">
            <a:extLst>
              <a:ext uri="{FF2B5EF4-FFF2-40B4-BE49-F238E27FC236}">
                <a16:creationId xmlns:a16="http://schemas.microsoft.com/office/drawing/2014/main" id="{E3287D59-C402-9633-3BD4-59882CE48776}"/>
              </a:ext>
            </a:extLst>
          </p:cNvPr>
          <p:cNvSpPr txBox="1"/>
          <p:nvPr/>
        </p:nvSpPr>
        <p:spPr>
          <a:xfrm flipH="1">
            <a:off x="3927059" y="4650340"/>
            <a:ext cx="3114096" cy="173380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AU" b="0" i="0" u="none" strike="noStrike" kern="1200" cap="none" spc="0" normalizeH="0" baseline="0" noProof="0" dirty="0">
                <a:ln>
                  <a:noFill/>
                </a:ln>
                <a:solidFill>
                  <a:prstClr val="black">
                    <a:lumMod val="75000"/>
                    <a:lumOff val="25000"/>
                  </a:prstClr>
                </a:solidFill>
                <a:effectLst/>
                <a:uLnTx/>
                <a:uFillTx/>
                <a:latin typeface="Trebuchet MS(body)"/>
              </a:rPr>
              <a:t>6 major events </a:t>
            </a:r>
            <a:r>
              <a:rPr lang="en-AU" dirty="0">
                <a:solidFill>
                  <a:prstClr val="black">
                    <a:lumMod val="75000"/>
                    <a:lumOff val="25000"/>
                  </a:prstClr>
                </a:solidFill>
                <a:latin typeface="Trebuchet MS(body)"/>
              </a:rPr>
              <a:t>h</a:t>
            </a:r>
            <a:r>
              <a:rPr kumimoji="0" lang="en-AU" b="0" i="0" u="none" strike="noStrike" kern="1200" cap="none" spc="0" normalizeH="0" baseline="0" noProof="0" dirty="0">
                <a:ln>
                  <a:noFill/>
                </a:ln>
                <a:solidFill>
                  <a:prstClr val="black">
                    <a:lumMod val="75000"/>
                    <a:lumOff val="25000"/>
                  </a:prstClr>
                </a:solidFill>
                <a:effectLst/>
                <a:uLnTx/>
                <a:uFillTx/>
                <a:latin typeface="Trebuchet MS(body)"/>
              </a:rPr>
              <a:t>eld</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AU" dirty="0">
                <a:solidFill>
                  <a:prstClr val="black">
                    <a:lumMod val="75000"/>
                    <a:lumOff val="25000"/>
                  </a:prstClr>
                </a:solidFill>
                <a:latin typeface="Trebuchet MS(body)"/>
              </a:rPr>
              <a:t>$15,000 Raised</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AU" dirty="0">
                <a:solidFill>
                  <a:prstClr val="black">
                    <a:lumMod val="75000"/>
                    <a:lumOff val="25000"/>
                  </a:prstClr>
                </a:solidFill>
                <a:latin typeface="Trebuchet MS(body)"/>
              </a:rPr>
              <a:t>1 major donated quilt raffle raise over $1,000</a:t>
            </a:r>
            <a:endParaRPr lang="en-AU" dirty="0"/>
          </a:p>
          <a:p>
            <a:pPr>
              <a:spcAft>
                <a:spcPts val="600"/>
              </a:spcAft>
            </a:pPr>
            <a:endParaRPr lang="en-AU" dirty="0"/>
          </a:p>
        </p:txBody>
      </p:sp>
      <p:sp>
        <p:nvSpPr>
          <p:cNvPr id="18" name="TextBox 17">
            <a:extLst>
              <a:ext uri="{FF2B5EF4-FFF2-40B4-BE49-F238E27FC236}">
                <a16:creationId xmlns:a16="http://schemas.microsoft.com/office/drawing/2014/main" id="{ACAFA7A0-1AC7-940B-FB92-9AC7989813D3}"/>
              </a:ext>
            </a:extLst>
          </p:cNvPr>
          <p:cNvSpPr txBox="1"/>
          <p:nvPr/>
        </p:nvSpPr>
        <p:spPr>
          <a:xfrm>
            <a:off x="303806" y="4650992"/>
            <a:ext cx="3752491" cy="1990288"/>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Trebuchet MS(body)"/>
              </a:rPr>
              <a:t>185 Fleece Backed Blankets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AU" dirty="0">
                <a:solidFill>
                  <a:prstClr val="black">
                    <a:lumMod val="75000"/>
                    <a:lumOff val="25000"/>
                  </a:prstClr>
                </a:solidFill>
                <a:latin typeface="Trebuchet MS(body)"/>
              </a:rPr>
              <a:t>5</a:t>
            </a:r>
            <a:r>
              <a:rPr lang="en-AU" sz="1800" dirty="0">
                <a:solidFill>
                  <a:prstClr val="black">
                    <a:lumMod val="75000"/>
                    <a:lumOff val="25000"/>
                  </a:prstClr>
                </a:solidFill>
                <a:latin typeface="Trebuchet MS(body)"/>
              </a:rPr>
              <a:t> Woollen Blankets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Trebuchet MS(body)"/>
              </a:rPr>
              <a:t>67 Crochet/Knitted Blankets</a:t>
            </a:r>
          </a:p>
          <a:p>
            <a:pPr marL="342900" indent="-342900">
              <a:spcBef>
                <a:spcPts val="1000"/>
              </a:spcBef>
              <a:buClr>
                <a:srgbClr val="90C226"/>
              </a:buClr>
              <a:buSzPct val="80000"/>
              <a:buFont typeface="Wingdings 3" charset="2"/>
              <a:buChar char=""/>
              <a:defRPr/>
            </a:pPr>
            <a:r>
              <a:rPr lang="en-AU" sz="1800" dirty="0">
                <a:solidFill>
                  <a:prstClr val="black">
                    <a:lumMod val="75000"/>
                    <a:lumOff val="25000"/>
                  </a:prstClr>
                </a:solidFill>
                <a:latin typeface="Trebuchet MS(body)"/>
              </a:rPr>
              <a:t>257 Total Blankets</a:t>
            </a:r>
            <a:endParaRPr kumimoji="0" lang="en-AU" sz="1800" b="0" i="0" u="none" strike="noStrike" kern="1200" cap="none" spc="0" normalizeH="0" baseline="0" noProof="0" dirty="0">
              <a:ln>
                <a:noFill/>
              </a:ln>
              <a:solidFill>
                <a:prstClr val="black">
                  <a:lumMod val="75000"/>
                  <a:lumOff val="25000"/>
                </a:prstClr>
              </a:solidFill>
              <a:effectLst/>
              <a:uLnTx/>
              <a:uFillTx/>
              <a:latin typeface="Trebuchet MS(body)"/>
            </a:endParaRPr>
          </a:p>
          <a:p>
            <a:pPr marR="0" lvl="0" algn="l" defTabSz="457200" rtl="0" eaLnBrk="1" fontAlgn="auto" latinLnBrk="0" hangingPunct="1">
              <a:lnSpc>
                <a:spcPct val="100000"/>
              </a:lnSpc>
              <a:spcBef>
                <a:spcPts val="1000"/>
              </a:spcBef>
              <a:spcAft>
                <a:spcPts val="0"/>
              </a:spcAft>
              <a:buClr>
                <a:srgbClr val="90C226"/>
              </a:buClr>
              <a:buSzPct val="80000"/>
              <a:tabLst/>
              <a:defRPr/>
            </a:pPr>
            <a:endParaRPr kumimoji="0" lang="en-AU" sz="1800" b="0" i="0" u="none" strike="noStrike" kern="1200" cap="none" spc="0" normalizeH="0" baseline="0" noProof="0" dirty="0">
              <a:ln>
                <a:noFill/>
              </a:ln>
              <a:solidFill>
                <a:prstClr val="black">
                  <a:lumMod val="75000"/>
                  <a:lumOff val="25000"/>
                </a:prstClr>
              </a:solidFill>
              <a:effectLst/>
              <a:uLnTx/>
              <a:uFillTx/>
              <a:latin typeface="Trebuchet MS(body)"/>
            </a:endParaRPr>
          </a:p>
        </p:txBody>
      </p:sp>
      <p:pic>
        <p:nvPicPr>
          <p:cNvPr id="2" name="Picture 1">
            <a:extLst>
              <a:ext uri="{FF2B5EF4-FFF2-40B4-BE49-F238E27FC236}">
                <a16:creationId xmlns:a16="http://schemas.microsoft.com/office/drawing/2014/main" id="{FB8171D8-52F2-090B-BD83-D1B6A6B034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6936" y="4603898"/>
            <a:ext cx="2895888" cy="2171677"/>
          </a:xfrm>
          <a:prstGeom prst="rect">
            <a:avLst/>
          </a:prstGeom>
          <a:noFill/>
          <a:ln>
            <a:noFill/>
          </a:ln>
        </p:spPr>
      </p:pic>
      <p:pic>
        <p:nvPicPr>
          <p:cNvPr id="9" name="Picture 8" descr="A group of people standing outside a building&#10;&#10;Description automatically generated">
            <a:extLst>
              <a:ext uri="{FF2B5EF4-FFF2-40B4-BE49-F238E27FC236}">
                <a16:creationId xmlns:a16="http://schemas.microsoft.com/office/drawing/2014/main" id="{9DCD1063-F57B-ECBD-771A-92499620E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007" y="1457498"/>
            <a:ext cx="2720568" cy="2297881"/>
          </a:xfrm>
          <a:prstGeom prst="rect">
            <a:avLst/>
          </a:prstGeom>
        </p:spPr>
      </p:pic>
    </p:spTree>
    <p:extLst>
      <p:ext uri="{BB962C8B-B14F-4D97-AF65-F5344CB8AC3E}">
        <p14:creationId xmlns:p14="http://schemas.microsoft.com/office/powerpoint/2010/main" val="325477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48D3C2-C0F1-A54A-8692-9E1E6FEA1A0F}"/>
              </a:ext>
            </a:extLst>
          </p:cNvPr>
          <p:cNvSpPr>
            <a:spLocks noGrp="1"/>
          </p:cNvSpPr>
          <p:nvPr>
            <p:ph type="body" idx="1"/>
          </p:nvPr>
        </p:nvSpPr>
        <p:spPr>
          <a:xfrm>
            <a:off x="414488" y="436685"/>
            <a:ext cx="4185623" cy="576262"/>
          </a:xfrm>
        </p:spPr>
        <p:txBody>
          <a:bodyPr/>
          <a:lstStyle/>
          <a:p>
            <a:r>
              <a:rPr lang="en-AU" sz="3200" dirty="0"/>
              <a:t>Grants Received</a:t>
            </a:r>
          </a:p>
        </p:txBody>
      </p:sp>
      <p:sp>
        <p:nvSpPr>
          <p:cNvPr id="4" name="Content Placeholder 3">
            <a:extLst>
              <a:ext uri="{FF2B5EF4-FFF2-40B4-BE49-F238E27FC236}">
                <a16:creationId xmlns:a16="http://schemas.microsoft.com/office/drawing/2014/main" id="{EFDF0879-24C6-A658-C4E3-13F826F52F56}"/>
              </a:ext>
            </a:extLst>
          </p:cNvPr>
          <p:cNvSpPr>
            <a:spLocks noGrp="1"/>
          </p:cNvSpPr>
          <p:nvPr>
            <p:ph sz="half" idx="2"/>
          </p:nvPr>
        </p:nvSpPr>
        <p:spPr>
          <a:xfrm>
            <a:off x="414487" y="1178411"/>
            <a:ext cx="4185623" cy="2914618"/>
          </a:xfrm>
        </p:spPr>
        <p:txBody>
          <a:bodyPr>
            <a:noAutofit/>
          </a:bodyPr>
          <a:lstStyle/>
          <a:p>
            <a:r>
              <a:rPr lang="en-AU" sz="2000" dirty="0"/>
              <a:t>Newcastle Permanent Charitable Foundation</a:t>
            </a:r>
          </a:p>
          <a:p>
            <a:r>
              <a:rPr lang="en-AU" sz="2000" dirty="0"/>
              <a:t>Belmont 16 Footers Club Grant</a:t>
            </a:r>
          </a:p>
          <a:p>
            <a:r>
              <a:rPr lang="en-AU" sz="2000" dirty="0"/>
              <a:t>Federal Gov’t 23-24 Volunteers Grant</a:t>
            </a:r>
          </a:p>
          <a:p>
            <a:r>
              <a:rPr lang="en-AU" sz="2000" dirty="0"/>
              <a:t>Central Leagues Club Charlestown Club Grant</a:t>
            </a:r>
          </a:p>
          <a:p>
            <a:endParaRPr lang="en-AU" sz="2000" dirty="0"/>
          </a:p>
          <a:p>
            <a:endParaRPr lang="en-AU" sz="2000" dirty="0"/>
          </a:p>
        </p:txBody>
      </p:sp>
      <p:sp>
        <p:nvSpPr>
          <p:cNvPr id="5" name="Text Placeholder 4">
            <a:extLst>
              <a:ext uri="{FF2B5EF4-FFF2-40B4-BE49-F238E27FC236}">
                <a16:creationId xmlns:a16="http://schemas.microsoft.com/office/drawing/2014/main" id="{E81CCCE6-C3C7-7C9B-511D-D9298F4622C5}"/>
              </a:ext>
            </a:extLst>
          </p:cNvPr>
          <p:cNvSpPr>
            <a:spLocks noGrp="1"/>
          </p:cNvSpPr>
          <p:nvPr>
            <p:ph type="body" sz="quarter" idx="3"/>
          </p:nvPr>
        </p:nvSpPr>
        <p:spPr>
          <a:xfrm>
            <a:off x="4975171" y="438690"/>
            <a:ext cx="4185618" cy="576262"/>
          </a:xfrm>
        </p:spPr>
        <p:txBody>
          <a:bodyPr/>
          <a:lstStyle/>
          <a:p>
            <a:r>
              <a:rPr lang="en-AU" sz="3200" dirty="0"/>
              <a:t>Fundraising Donations</a:t>
            </a:r>
          </a:p>
        </p:txBody>
      </p:sp>
      <p:sp>
        <p:nvSpPr>
          <p:cNvPr id="6" name="Content Placeholder 5">
            <a:extLst>
              <a:ext uri="{FF2B5EF4-FFF2-40B4-BE49-F238E27FC236}">
                <a16:creationId xmlns:a16="http://schemas.microsoft.com/office/drawing/2014/main" id="{4615A3A1-CAD7-68F3-2389-A80151306B12}"/>
              </a:ext>
            </a:extLst>
          </p:cNvPr>
          <p:cNvSpPr>
            <a:spLocks noGrp="1"/>
          </p:cNvSpPr>
          <p:nvPr>
            <p:ph sz="quarter" idx="4"/>
          </p:nvPr>
        </p:nvSpPr>
        <p:spPr>
          <a:xfrm>
            <a:off x="4983881" y="1178410"/>
            <a:ext cx="4185617" cy="5240900"/>
          </a:xfrm>
        </p:spPr>
        <p:txBody>
          <a:bodyPr>
            <a:normAutofit fontScale="25000" lnSpcReduction="20000"/>
          </a:bodyPr>
          <a:lstStyle/>
          <a:p>
            <a:r>
              <a:rPr lang="en-AU" sz="8000" dirty="0"/>
              <a:t>Jenny Loss Quilts</a:t>
            </a:r>
          </a:p>
          <a:p>
            <a:r>
              <a:rPr lang="en-AU" sz="8000" dirty="0"/>
              <a:t>Bakers Delight Warners Bay</a:t>
            </a:r>
          </a:p>
          <a:p>
            <a:r>
              <a:rPr lang="en-AU" sz="8000" dirty="0"/>
              <a:t>Wine Selectors Newcastle</a:t>
            </a:r>
          </a:p>
          <a:p>
            <a:r>
              <a:rPr lang="en-AU" sz="8000" dirty="0"/>
              <a:t>Newcastle Permanent</a:t>
            </a:r>
          </a:p>
          <a:p>
            <a:r>
              <a:rPr lang="en-AU" sz="8000" dirty="0"/>
              <a:t>Belmont 16’s</a:t>
            </a:r>
          </a:p>
          <a:p>
            <a:r>
              <a:rPr lang="en-AU" sz="8000" dirty="0"/>
              <a:t>Bunnings Belmont</a:t>
            </a:r>
          </a:p>
          <a:p>
            <a:r>
              <a:rPr lang="en-AU" sz="8000" dirty="0"/>
              <a:t>Seaview Malaysian Redhead</a:t>
            </a:r>
          </a:p>
          <a:p>
            <a:pPr>
              <a:lnSpc>
                <a:spcPct val="120000"/>
              </a:lnSpc>
              <a:spcBef>
                <a:spcPts val="800"/>
              </a:spcBef>
            </a:pPr>
            <a:r>
              <a:rPr lang="en-US" sz="8000" dirty="0">
                <a:ln>
                  <a:noFill/>
                </a:ln>
                <a:solidFill>
                  <a:srgbClr val="000000"/>
                </a:solidFill>
                <a:effectLst/>
                <a:latin typeface="Calibri" panose="020F0502020204030204" pitchFamily="34" charset="0"/>
                <a:ea typeface="Helvetica Neue"/>
                <a:cs typeface="Helvetica Neue"/>
              </a:rPr>
              <a:t>Woolworths at Belmont and Mt Hutton.</a:t>
            </a:r>
          </a:p>
          <a:p>
            <a:pPr>
              <a:lnSpc>
                <a:spcPct val="120000"/>
              </a:lnSpc>
              <a:spcBef>
                <a:spcPts val="800"/>
              </a:spcBef>
            </a:pPr>
            <a:r>
              <a:rPr lang="en-US" sz="8000" dirty="0">
                <a:ln>
                  <a:noFill/>
                </a:ln>
                <a:solidFill>
                  <a:srgbClr val="000000"/>
                </a:solidFill>
                <a:effectLst/>
                <a:latin typeface="Calibri" panose="020F0502020204030204" pitchFamily="34" charset="0"/>
                <a:ea typeface="Helvetica Neue"/>
                <a:cs typeface="Helvetica Neue"/>
              </a:rPr>
              <a:t> Brown Sugar restaurant Warners Bay. </a:t>
            </a:r>
          </a:p>
          <a:p>
            <a:pPr>
              <a:lnSpc>
                <a:spcPct val="120000"/>
              </a:lnSpc>
              <a:spcBef>
                <a:spcPts val="800"/>
              </a:spcBef>
            </a:pPr>
            <a:r>
              <a:rPr lang="en-US" sz="8000" dirty="0">
                <a:ln>
                  <a:noFill/>
                </a:ln>
                <a:solidFill>
                  <a:srgbClr val="000000"/>
                </a:solidFill>
                <a:effectLst/>
                <a:latin typeface="Calibri" panose="020F0502020204030204" pitchFamily="34" charset="0"/>
                <a:ea typeface="Helvetica Neue"/>
                <a:cs typeface="Helvetica Neue"/>
              </a:rPr>
              <a:t>Coles at Mt Hutton.</a:t>
            </a:r>
            <a:endParaRPr lang="en-AU" sz="8000" dirty="0">
              <a:ln>
                <a:noFill/>
              </a:ln>
              <a:solidFill>
                <a:srgbClr val="000000"/>
              </a:solidFill>
              <a:effectLst/>
              <a:latin typeface="Helvetica Neue"/>
              <a:ea typeface="Helvetica Neue"/>
              <a:cs typeface="Helvetica Neue"/>
            </a:endParaRPr>
          </a:p>
          <a:p>
            <a:pPr>
              <a:lnSpc>
                <a:spcPct val="120000"/>
              </a:lnSpc>
              <a:spcBef>
                <a:spcPts val="800"/>
              </a:spcBef>
            </a:pPr>
            <a:r>
              <a:rPr lang="en-US" sz="8000" dirty="0" err="1">
                <a:ln>
                  <a:noFill/>
                </a:ln>
                <a:solidFill>
                  <a:srgbClr val="000000"/>
                </a:solidFill>
                <a:effectLst/>
                <a:latin typeface="Calibri" panose="020F0502020204030204" pitchFamily="34" charset="0"/>
                <a:ea typeface="Helvetica Neue"/>
                <a:cs typeface="Helvetica Neue"/>
              </a:rPr>
              <a:t>Zenn</a:t>
            </a:r>
            <a:r>
              <a:rPr lang="en-US" sz="8000" dirty="0">
                <a:ln>
                  <a:noFill/>
                </a:ln>
                <a:solidFill>
                  <a:srgbClr val="000000"/>
                </a:solidFill>
                <a:effectLst/>
                <a:latin typeface="Calibri" panose="020F0502020204030204" pitchFamily="34" charset="0"/>
                <a:ea typeface="Helvetica Neue"/>
                <a:cs typeface="Helvetica Neue"/>
              </a:rPr>
              <a:t> Beauty at Belmont.</a:t>
            </a:r>
            <a:endParaRPr lang="en-AU" sz="8000" dirty="0">
              <a:ln>
                <a:noFill/>
              </a:ln>
              <a:solidFill>
                <a:srgbClr val="000000"/>
              </a:solidFill>
              <a:effectLst/>
              <a:latin typeface="Helvetica Neue"/>
              <a:ea typeface="Helvetica Neue"/>
              <a:cs typeface="Helvetica Neue"/>
            </a:endParaRPr>
          </a:p>
          <a:p>
            <a:endParaRPr lang="en-AU" dirty="0"/>
          </a:p>
          <a:p>
            <a:endParaRPr lang="en-AU" dirty="0"/>
          </a:p>
          <a:p>
            <a:endParaRPr lang="en-AU" dirty="0"/>
          </a:p>
        </p:txBody>
      </p:sp>
      <p:sp>
        <p:nvSpPr>
          <p:cNvPr id="7" name="Content Placeholder 3">
            <a:extLst>
              <a:ext uri="{FF2B5EF4-FFF2-40B4-BE49-F238E27FC236}">
                <a16:creationId xmlns:a16="http://schemas.microsoft.com/office/drawing/2014/main" id="{7DAF27C3-2420-4F17-EDDE-6E3F6370B382}"/>
              </a:ext>
            </a:extLst>
          </p:cNvPr>
          <p:cNvSpPr txBox="1">
            <a:spLocks/>
          </p:cNvSpPr>
          <p:nvPr/>
        </p:nvSpPr>
        <p:spPr>
          <a:xfrm>
            <a:off x="606372" y="4920343"/>
            <a:ext cx="4185623" cy="13149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000" dirty="0"/>
              <a:t>Quirky Quilters</a:t>
            </a:r>
          </a:p>
          <a:p>
            <a:r>
              <a:rPr lang="en-AU" sz="2000" dirty="0"/>
              <a:t>Women on Wednesday(WoW)</a:t>
            </a:r>
          </a:p>
          <a:p>
            <a:r>
              <a:rPr lang="en-AU" sz="2000" dirty="0"/>
              <a:t>Creating for Charity</a:t>
            </a:r>
          </a:p>
        </p:txBody>
      </p:sp>
      <p:sp>
        <p:nvSpPr>
          <p:cNvPr id="9" name="Text Placeholder 2">
            <a:extLst>
              <a:ext uri="{FF2B5EF4-FFF2-40B4-BE49-F238E27FC236}">
                <a16:creationId xmlns:a16="http://schemas.microsoft.com/office/drawing/2014/main" id="{57D6416E-11A2-73B3-C321-F0B9B7B903A3}"/>
              </a:ext>
            </a:extLst>
          </p:cNvPr>
          <p:cNvSpPr txBox="1">
            <a:spLocks/>
          </p:cNvSpPr>
          <p:nvPr/>
        </p:nvSpPr>
        <p:spPr>
          <a:xfrm>
            <a:off x="505928" y="4258493"/>
            <a:ext cx="4185623"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AU" sz="3200" dirty="0"/>
              <a:t>Major Supporters</a:t>
            </a:r>
          </a:p>
        </p:txBody>
      </p:sp>
    </p:spTree>
    <p:extLst>
      <p:ext uri="{BB962C8B-B14F-4D97-AF65-F5344CB8AC3E}">
        <p14:creationId xmlns:p14="http://schemas.microsoft.com/office/powerpoint/2010/main" val="198883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F74BEF-6385-55E9-3D42-4D7311BAF7EC}"/>
              </a:ext>
            </a:extLst>
          </p:cNvPr>
          <p:cNvSpPr>
            <a:spLocks noGrp="1"/>
          </p:cNvSpPr>
          <p:nvPr>
            <p:ph type="body" idx="1"/>
          </p:nvPr>
        </p:nvSpPr>
        <p:spPr>
          <a:xfrm>
            <a:off x="675744" y="410560"/>
            <a:ext cx="4185623" cy="576262"/>
          </a:xfrm>
        </p:spPr>
        <p:txBody>
          <a:bodyPr/>
          <a:lstStyle/>
          <a:p>
            <a:r>
              <a:rPr lang="en-AU" sz="3200" dirty="0"/>
              <a:t>Events &amp; Promotions</a:t>
            </a:r>
          </a:p>
        </p:txBody>
      </p:sp>
      <p:sp>
        <p:nvSpPr>
          <p:cNvPr id="4" name="Content Placeholder 3">
            <a:extLst>
              <a:ext uri="{FF2B5EF4-FFF2-40B4-BE49-F238E27FC236}">
                <a16:creationId xmlns:a16="http://schemas.microsoft.com/office/drawing/2014/main" id="{24A9E116-1B9B-857B-9349-A684845F9A81}"/>
              </a:ext>
            </a:extLst>
          </p:cNvPr>
          <p:cNvSpPr>
            <a:spLocks noGrp="1"/>
          </p:cNvSpPr>
          <p:nvPr>
            <p:ph sz="half" idx="2"/>
          </p:nvPr>
        </p:nvSpPr>
        <p:spPr>
          <a:xfrm>
            <a:off x="675744" y="1230663"/>
            <a:ext cx="8189582" cy="3304117"/>
          </a:xfrm>
        </p:spPr>
        <p:txBody>
          <a:bodyPr>
            <a:normAutofit/>
          </a:bodyPr>
          <a:lstStyle/>
          <a:p>
            <a:r>
              <a:rPr lang="en-AU" sz="1600" dirty="0"/>
              <a:t>Presentations to various community groups conducted</a:t>
            </a:r>
          </a:p>
          <a:p>
            <a:r>
              <a:rPr lang="en-AU" sz="1600" dirty="0"/>
              <a:t>Participated in the Lake Macquarie Rotary Clubs Volunteer Expo</a:t>
            </a:r>
          </a:p>
          <a:p>
            <a:r>
              <a:rPr lang="en-AU" sz="1600" dirty="0"/>
              <a:t>Showcased in the October edition of the Hunter &amp; Coastal Magazine</a:t>
            </a:r>
          </a:p>
          <a:p>
            <a:r>
              <a:rPr lang="en-AU" sz="1600" dirty="0"/>
              <a:t>Belmont 16’s Newsletter article</a:t>
            </a:r>
          </a:p>
          <a:p>
            <a:r>
              <a:rPr lang="en-AU" sz="1600" dirty="0"/>
              <a:t>2024 Newcastle Volunteer Service Award joint recipient</a:t>
            </a:r>
          </a:p>
          <a:p>
            <a:r>
              <a:rPr lang="en-AU" sz="1600" dirty="0"/>
              <a:t>Newcastle Business Club October Lunch panel discussion participant</a:t>
            </a:r>
          </a:p>
          <a:p>
            <a:r>
              <a:rPr lang="en-AU" sz="1600" dirty="0"/>
              <a:t>ZEAL FUTURES web newsletter article “Keeping the Community Warm”</a:t>
            </a:r>
          </a:p>
          <a:p>
            <a:r>
              <a:rPr lang="en-AU" sz="1600" dirty="0"/>
              <a:t>Christ Church Cathedral Community Outreach Program 40</a:t>
            </a:r>
            <a:r>
              <a:rPr lang="en-AU" sz="1600" baseline="30000" dirty="0"/>
              <a:t>th</a:t>
            </a:r>
            <a:r>
              <a:rPr lang="en-AU" sz="1600" dirty="0"/>
              <a:t> Anniversary Celebration participant</a:t>
            </a:r>
          </a:p>
        </p:txBody>
      </p:sp>
      <p:pic>
        <p:nvPicPr>
          <p:cNvPr id="7" name="Picture 6">
            <a:extLst>
              <a:ext uri="{FF2B5EF4-FFF2-40B4-BE49-F238E27FC236}">
                <a16:creationId xmlns:a16="http://schemas.microsoft.com/office/drawing/2014/main" id="{6CAA0B44-9E04-147A-BBF4-6C1B51FED3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2878" y="4555518"/>
            <a:ext cx="2857546" cy="2143637"/>
          </a:xfrm>
          <a:prstGeom prst="rect">
            <a:avLst/>
          </a:prstGeom>
          <a:noFill/>
          <a:ln>
            <a:noFill/>
          </a:ln>
        </p:spPr>
      </p:pic>
      <p:pic>
        <p:nvPicPr>
          <p:cNvPr id="8" name="Picture 7">
            <a:extLst>
              <a:ext uri="{FF2B5EF4-FFF2-40B4-BE49-F238E27FC236}">
                <a16:creationId xmlns:a16="http://schemas.microsoft.com/office/drawing/2014/main" id="{D249ADB1-131E-C88E-B8F4-C846716B69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038" y="4514065"/>
            <a:ext cx="2857546" cy="2143305"/>
          </a:xfrm>
          <a:prstGeom prst="rect">
            <a:avLst/>
          </a:prstGeom>
          <a:noFill/>
          <a:ln>
            <a:noFill/>
          </a:ln>
        </p:spPr>
      </p:pic>
      <p:pic>
        <p:nvPicPr>
          <p:cNvPr id="9" name="Picture 8">
            <a:extLst>
              <a:ext uri="{FF2B5EF4-FFF2-40B4-BE49-F238E27FC236}">
                <a16:creationId xmlns:a16="http://schemas.microsoft.com/office/drawing/2014/main" id="{525D7338-103C-370B-E39E-257A4CCE74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882185" y="1155000"/>
            <a:ext cx="2847839" cy="2135594"/>
          </a:xfrm>
          <a:prstGeom prst="rect">
            <a:avLst/>
          </a:prstGeom>
          <a:noFill/>
          <a:ln>
            <a:noFill/>
          </a:ln>
        </p:spPr>
      </p:pic>
      <p:pic>
        <p:nvPicPr>
          <p:cNvPr id="15" name="Picture 14" descr="Two women standing next to a table with a computer&#10;&#10;Description automatically generated">
            <a:extLst>
              <a:ext uri="{FF2B5EF4-FFF2-40B4-BE49-F238E27FC236}">
                <a16:creationId xmlns:a16="http://schemas.microsoft.com/office/drawing/2014/main" id="{BFC0CEDF-65B8-4A27-3D46-DF5B671990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367" y="4206863"/>
            <a:ext cx="1849403" cy="2465871"/>
          </a:xfrm>
          <a:prstGeom prst="rect">
            <a:avLst/>
          </a:prstGeom>
        </p:spPr>
      </p:pic>
    </p:spTree>
    <p:extLst>
      <p:ext uri="{BB962C8B-B14F-4D97-AF65-F5344CB8AC3E}">
        <p14:creationId xmlns:p14="http://schemas.microsoft.com/office/powerpoint/2010/main" val="40937278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2055</TotalTime>
  <Words>930</Words>
  <Application>Microsoft Office PowerPoint</Application>
  <PresentationFormat>Widescreen</PresentationFormat>
  <Paragraphs>84</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Helvetica Neue</vt:lpstr>
      <vt:lpstr>Trebuchet MS</vt:lpstr>
      <vt:lpstr>Trebuchet MS(body)</vt:lpstr>
      <vt:lpstr>Wingdings 3</vt:lpstr>
      <vt:lpstr>Facet</vt:lpstr>
      <vt:lpstr>                    WARM BLANKETS FOR  EVERYONE </vt:lpstr>
      <vt:lpstr>OUR STORY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BLANKETS FOR EVERYONE</dc:title>
  <dc:creator>Dave Ebert</dc:creator>
  <cp:lastModifiedBy>Dave Ebert</cp:lastModifiedBy>
  <cp:revision>13</cp:revision>
  <cp:lastPrinted>2025-01-31T05:22:47Z</cp:lastPrinted>
  <dcterms:created xsi:type="dcterms:W3CDTF">2023-12-10T02:21:04Z</dcterms:created>
  <dcterms:modified xsi:type="dcterms:W3CDTF">2025-02-01T03:43:35Z</dcterms:modified>
</cp:coreProperties>
</file>